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44"/>
  </p:notesMasterIdLst>
  <p:handoutMasterIdLst>
    <p:handoutMasterId r:id="rId45"/>
  </p:handoutMasterIdLst>
  <p:sldIdLst>
    <p:sldId id="256" r:id="rId2"/>
    <p:sldId id="298" r:id="rId3"/>
    <p:sldId id="257" r:id="rId4"/>
    <p:sldId id="258" r:id="rId5"/>
    <p:sldId id="299" r:id="rId6"/>
    <p:sldId id="293" r:id="rId7"/>
    <p:sldId id="260" r:id="rId8"/>
    <p:sldId id="296" r:id="rId9"/>
    <p:sldId id="261" r:id="rId10"/>
    <p:sldId id="262" r:id="rId11"/>
    <p:sldId id="263" r:id="rId12"/>
    <p:sldId id="295" r:id="rId13"/>
    <p:sldId id="264" r:id="rId14"/>
    <p:sldId id="294" r:id="rId15"/>
    <p:sldId id="265" r:id="rId16"/>
    <p:sldId id="266" r:id="rId17"/>
    <p:sldId id="300" r:id="rId18"/>
    <p:sldId id="267" r:id="rId19"/>
    <p:sldId id="268" r:id="rId20"/>
    <p:sldId id="297"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sham" initials="H" lastIdx="1" clrIdx="0">
    <p:extLst>
      <p:ext uri="{19B8F6BF-5375-455C-9EA6-DF929625EA0E}">
        <p15:presenceInfo xmlns:p15="http://schemas.microsoft.com/office/powerpoint/2012/main" userId="Hish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E4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7" d="100"/>
          <a:sy n="47" d="100"/>
        </p:scale>
        <p:origin x="91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E9B383-C578-4A70-B50B-19981DADCE98}" type="doc">
      <dgm:prSet loTypeId="urn:microsoft.com/office/officeart/2005/8/layout/orgChart1" loCatId="hierarchy" qsTypeId="urn:microsoft.com/office/officeart/2005/8/quickstyle/3d9" qsCatId="3D" csTypeId="urn:microsoft.com/office/officeart/2005/8/colors/colorful5" csCatId="colorful" phldr="1"/>
      <dgm:spPr>
        <a:scene3d>
          <a:camera prst="perspectiveRelaxedModerately"/>
          <a:lightRig rig="soft" dir="t"/>
          <a:backdrop>
            <a:anchor x="0" y="0" z="-210000"/>
            <a:norm dx="0" dy="0" dz="914400"/>
            <a:up dx="0" dy="914400" dz="0"/>
          </a:backdrop>
        </a:scene3d>
      </dgm:spPr>
      <dgm:t>
        <a:bodyPr/>
        <a:lstStyle/>
        <a:p>
          <a:endParaRPr lang="en-US"/>
        </a:p>
      </dgm:t>
    </dgm:pt>
    <dgm:pt modelId="{F9A0FDCD-9A60-47B1-836D-B8ECC585C0E7}">
      <dgm:prSet phldrT="[Text]">
        <dgm:style>
          <a:lnRef idx="1">
            <a:schemeClr val="accent2"/>
          </a:lnRef>
          <a:fillRef idx="2">
            <a:schemeClr val="accent2"/>
          </a:fillRef>
          <a:effectRef idx="1">
            <a:schemeClr val="accent2"/>
          </a:effectRef>
          <a:fontRef idx="minor">
            <a:schemeClr val="dk1"/>
          </a:fontRef>
        </dgm:style>
      </dgm:prSet>
      <dgm:spPr/>
      <dgm:t>
        <a:bodyPr/>
        <a:lstStyle/>
        <a:p>
          <a:r>
            <a:rPr lang="en-US" dirty="0"/>
            <a:t>Chemical composition of enamel</a:t>
          </a:r>
        </a:p>
      </dgm:t>
    </dgm:pt>
    <dgm:pt modelId="{E0720F87-0AA5-4FFE-8E4F-7359B7E67E3E}" type="parTrans" cxnId="{5AF11555-EA0C-4016-B19E-8779DCD9F701}">
      <dgm:prSet/>
      <dgm:spPr/>
      <dgm:t>
        <a:bodyPr/>
        <a:lstStyle/>
        <a:p>
          <a:endParaRPr lang="en-US"/>
        </a:p>
      </dgm:t>
    </dgm:pt>
    <dgm:pt modelId="{A007B4C1-8E56-459E-BF46-255121A65A9B}" type="sibTrans" cxnId="{5AF11555-EA0C-4016-B19E-8779DCD9F701}">
      <dgm:prSet/>
      <dgm:spPr/>
      <dgm:t>
        <a:bodyPr/>
        <a:lstStyle/>
        <a:p>
          <a:endParaRPr lang="en-US"/>
        </a:p>
      </dgm:t>
    </dgm:pt>
    <dgm:pt modelId="{00A2ED4C-23BA-4345-BE18-06AE434F3B0E}">
      <dgm:prSet phldrT="[Text]" custT="1"/>
      <dgm:spPr/>
      <dgm:t>
        <a:bodyPr/>
        <a:lstStyle/>
        <a:p>
          <a:r>
            <a:rPr lang="en-US" sz="2800" dirty="0"/>
            <a:t>Inorganic crystalline lattice</a:t>
          </a:r>
        </a:p>
      </dgm:t>
    </dgm:pt>
    <dgm:pt modelId="{5AB74FB3-D8AB-4B45-836A-B95BB2F7F917}" type="parTrans" cxnId="{7A308C60-DCF5-4894-9DBD-9A466BE13C10}">
      <dgm:prSet>
        <dgm:style>
          <a:lnRef idx="3">
            <a:schemeClr val="dk1"/>
          </a:lnRef>
          <a:fillRef idx="0">
            <a:schemeClr val="dk1"/>
          </a:fillRef>
          <a:effectRef idx="2">
            <a:schemeClr val="dk1"/>
          </a:effectRef>
          <a:fontRef idx="minor">
            <a:schemeClr val="tx1"/>
          </a:fontRef>
        </dgm:style>
      </dgm:prSet>
      <dgm:spPr>
        <a:ln w="57150"/>
      </dgm:spPr>
      <dgm:t>
        <a:bodyPr/>
        <a:lstStyle/>
        <a:p>
          <a:endParaRPr lang="en-US"/>
        </a:p>
      </dgm:t>
    </dgm:pt>
    <dgm:pt modelId="{92474A87-DE4C-475B-B769-0C93FB2528F2}" type="sibTrans" cxnId="{7A308C60-DCF5-4894-9DBD-9A466BE13C10}">
      <dgm:prSet/>
      <dgm:spPr/>
      <dgm:t>
        <a:bodyPr/>
        <a:lstStyle/>
        <a:p>
          <a:endParaRPr lang="en-US"/>
        </a:p>
      </dgm:t>
    </dgm:pt>
    <dgm:pt modelId="{335ECA28-9D13-4F80-964C-0D0532C6D07E}">
      <dgm:prSet phldrT="[Text]" custT="1"/>
      <dgm:spPr/>
      <dgm:t>
        <a:bodyPr/>
        <a:lstStyle/>
        <a:p>
          <a:r>
            <a:rPr lang="en-US" sz="2800" dirty="0"/>
            <a:t>Organic matrix</a:t>
          </a:r>
        </a:p>
      </dgm:t>
    </dgm:pt>
    <dgm:pt modelId="{456D36B2-414F-4579-BAE5-E4D4DC23369E}" type="parTrans" cxnId="{4B49E6E0-15A4-404D-B7A8-B9253C510846}">
      <dgm:prSet/>
      <dgm:spPr>
        <a:ln w="57150"/>
      </dgm:spPr>
      <dgm:t>
        <a:bodyPr/>
        <a:lstStyle/>
        <a:p>
          <a:endParaRPr lang="en-US"/>
        </a:p>
      </dgm:t>
    </dgm:pt>
    <dgm:pt modelId="{D7649CFC-9C11-4BB4-B0ED-D529CFE41684}" type="sibTrans" cxnId="{4B49E6E0-15A4-404D-B7A8-B9253C510846}">
      <dgm:prSet/>
      <dgm:spPr/>
      <dgm:t>
        <a:bodyPr/>
        <a:lstStyle/>
        <a:p>
          <a:endParaRPr lang="en-US"/>
        </a:p>
      </dgm:t>
    </dgm:pt>
    <dgm:pt modelId="{C40D95EC-0586-44F0-8CA3-73E027E5EDDE}">
      <dgm:prSet custT="1"/>
      <dgm:spPr/>
      <dgm:t>
        <a:bodyPr/>
        <a:lstStyle/>
        <a:p>
          <a:r>
            <a:rPr lang="en-US" sz="2800" dirty="0"/>
            <a:t>Hydroxyapatite crystals 90-92% by volume</a:t>
          </a:r>
        </a:p>
      </dgm:t>
    </dgm:pt>
    <dgm:pt modelId="{2113DB99-639C-42C1-8BDC-780126E87B42}" type="parTrans" cxnId="{49C542A2-EF57-4994-8D25-8073F6EC96CB}">
      <dgm:prSet/>
      <dgm:spPr>
        <a:ln w="57150"/>
      </dgm:spPr>
      <dgm:t>
        <a:bodyPr/>
        <a:lstStyle/>
        <a:p>
          <a:endParaRPr lang="en-US"/>
        </a:p>
      </dgm:t>
    </dgm:pt>
    <dgm:pt modelId="{281C1257-4698-46F8-9511-8EBF0488808B}" type="sibTrans" cxnId="{49C542A2-EF57-4994-8D25-8073F6EC96CB}">
      <dgm:prSet/>
      <dgm:spPr/>
      <dgm:t>
        <a:bodyPr/>
        <a:lstStyle/>
        <a:p>
          <a:endParaRPr lang="en-US"/>
        </a:p>
      </dgm:t>
    </dgm:pt>
    <dgm:pt modelId="{AADCE28D-0ABE-4D02-AD26-FD33EEA2D401}">
      <dgm:prSet custT="1"/>
      <dgm:spPr/>
      <dgm:t>
        <a:bodyPr/>
        <a:lstStyle/>
        <a:p>
          <a:r>
            <a:rPr lang="en-US" sz="2800" dirty="0"/>
            <a:t>Water 4-12%</a:t>
          </a:r>
        </a:p>
      </dgm:t>
    </dgm:pt>
    <dgm:pt modelId="{36872C28-18F6-4A3E-B04E-75BF870274B9}" type="parTrans" cxnId="{42B843DF-351E-4C6E-B810-6746C15843B4}">
      <dgm:prSet/>
      <dgm:spPr>
        <a:ln w="57150"/>
      </dgm:spPr>
      <dgm:t>
        <a:bodyPr/>
        <a:lstStyle/>
        <a:p>
          <a:endParaRPr lang="en-US"/>
        </a:p>
      </dgm:t>
    </dgm:pt>
    <dgm:pt modelId="{8EBF66F9-FA32-4B99-871D-810E98EA608F}" type="sibTrans" cxnId="{42B843DF-351E-4C6E-B810-6746C15843B4}">
      <dgm:prSet/>
      <dgm:spPr/>
      <dgm:t>
        <a:bodyPr/>
        <a:lstStyle/>
        <a:p>
          <a:endParaRPr lang="en-US"/>
        </a:p>
      </dgm:t>
    </dgm:pt>
    <dgm:pt modelId="{906D22F1-4102-4886-A6C3-357540A30530}">
      <dgm:prSet custT="1"/>
      <dgm:spPr/>
      <dgm:t>
        <a:bodyPr/>
        <a:lstStyle/>
        <a:p>
          <a:r>
            <a:rPr lang="en-US" sz="2800" kern="1200" dirty="0"/>
            <a:t>P</a:t>
          </a:r>
          <a:r>
            <a:rPr lang="en-US" sz="2800" kern="1200" dirty="0">
              <a:solidFill>
                <a:prstClr val="white"/>
              </a:solidFill>
              <a:latin typeface="Calibri" panose="020F0502020204030204"/>
              <a:ea typeface="+mn-ea"/>
              <a:cs typeface="+mn-cs"/>
            </a:rPr>
            <a:t>roteins 1-2%</a:t>
          </a:r>
        </a:p>
      </dgm:t>
    </dgm:pt>
    <dgm:pt modelId="{C5561D7C-C484-44A8-8B70-B634AA74D3A6}" type="parTrans" cxnId="{DF963B82-4BCF-4BAA-B962-F59AB76C91D8}">
      <dgm:prSet/>
      <dgm:spPr>
        <a:ln w="57150"/>
      </dgm:spPr>
      <dgm:t>
        <a:bodyPr/>
        <a:lstStyle/>
        <a:p>
          <a:endParaRPr lang="en-US"/>
        </a:p>
      </dgm:t>
    </dgm:pt>
    <dgm:pt modelId="{3BBF760C-2FCC-4767-819D-460B5A4BC65F}" type="sibTrans" cxnId="{DF963B82-4BCF-4BAA-B962-F59AB76C91D8}">
      <dgm:prSet/>
      <dgm:spPr/>
      <dgm:t>
        <a:bodyPr/>
        <a:lstStyle/>
        <a:p>
          <a:endParaRPr lang="en-US"/>
        </a:p>
      </dgm:t>
    </dgm:pt>
    <dgm:pt modelId="{3FD4F911-7B47-4A43-A625-4F933BFE5832}" type="pres">
      <dgm:prSet presAssocID="{EBE9B383-C578-4A70-B50B-19981DADCE98}" presName="hierChild1" presStyleCnt="0">
        <dgm:presLayoutVars>
          <dgm:orgChart val="1"/>
          <dgm:chPref val="1"/>
          <dgm:dir/>
          <dgm:animOne val="branch"/>
          <dgm:animLvl val="lvl"/>
          <dgm:resizeHandles/>
        </dgm:presLayoutVars>
      </dgm:prSet>
      <dgm:spPr/>
    </dgm:pt>
    <dgm:pt modelId="{938D3D80-C01C-4C8D-A8EB-3315292A9254}" type="pres">
      <dgm:prSet presAssocID="{F9A0FDCD-9A60-47B1-836D-B8ECC585C0E7}" presName="hierRoot1" presStyleCnt="0">
        <dgm:presLayoutVars>
          <dgm:hierBranch val="init"/>
        </dgm:presLayoutVars>
      </dgm:prSet>
      <dgm:spPr/>
    </dgm:pt>
    <dgm:pt modelId="{A58FE6E7-DFE7-4844-AC12-4F9793419137}" type="pres">
      <dgm:prSet presAssocID="{F9A0FDCD-9A60-47B1-836D-B8ECC585C0E7}" presName="rootComposite1" presStyleCnt="0"/>
      <dgm:spPr/>
    </dgm:pt>
    <dgm:pt modelId="{20EB4BFF-C492-4FD1-BDF5-D159717B3439}" type="pres">
      <dgm:prSet presAssocID="{F9A0FDCD-9A60-47B1-836D-B8ECC585C0E7}" presName="rootText1" presStyleLbl="node0" presStyleIdx="0" presStyleCnt="1">
        <dgm:presLayoutVars>
          <dgm:chPref val="3"/>
        </dgm:presLayoutVars>
      </dgm:prSet>
      <dgm:spPr/>
    </dgm:pt>
    <dgm:pt modelId="{6F287EC6-C312-4534-BB76-8C87C707D711}" type="pres">
      <dgm:prSet presAssocID="{F9A0FDCD-9A60-47B1-836D-B8ECC585C0E7}" presName="rootConnector1" presStyleLbl="node1" presStyleIdx="0" presStyleCnt="0"/>
      <dgm:spPr/>
    </dgm:pt>
    <dgm:pt modelId="{3084A274-F147-4D4C-9A6F-CAA009758594}" type="pres">
      <dgm:prSet presAssocID="{F9A0FDCD-9A60-47B1-836D-B8ECC585C0E7}" presName="hierChild2" presStyleCnt="0"/>
      <dgm:spPr/>
    </dgm:pt>
    <dgm:pt modelId="{11CA6B2C-4E64-4700-A094-623AE4BF49B4}" type="pres">
      <dgm:prSet presAssocID="{5AB74FB3-D8AB-4B45-836A-B95BB2F7F917}" presName="Name37" presStyleLbl="parChTrans1D2" presStyleIdx="0" presStyleCnt="2"/>
      <dgm:spPr/>
    </dgm:pt>
    <dgm:pt modelId="{FB46586F-16D0-46D0-B84D-4DD0F36CFAAA}" type="pres">
      <dgm:prSet presAssocID="{00A2ED4C-23BA-4345-BE18-06AE434F3B0E}" presName="hierRoot2" presStyleCnt="0">
        <dgm:presLayoutVars>
          <dgm:hierBranch val="init"/>
        </dgm:presLayoutVars>
      </dgm:prSet>
      <dgm:spPr/>
    </dgm:pt>
    <dgm:pt modelId="{CB8B9737-2901-45E5-9E03-B92727C78DB3}" type="pres">
      <dgm:prSet presAssocID="{00A2ED4C-23BA-4345-BE18-06AE434F3B0E}" presName="rootComposite" presStyleCnt="0"/>
      <dgm:spPr/>
    </dgm:pt>
    <dgm:pt modelId="{BFC299D3-0985-4288-9F15-06C2CB60DDAE}" type="pres">
      <dgm:prSet presAssocID="{00A2ED4C-23BA-4345-BE18-06AE434F3B0E}" presName="rootText" presStyleLbl="node2" presStyleIdx="0" presStyleCnt="2">
        <dgm:presLayoutVars>
          <dgm:chPref val="3"/>
        </dgm:presLayoutVars>
      </dgm:prSet>
      <dgm:spPr/>
    </dgm:pt>
    <dgm:pt modelId="{CE83833B-3083-4656-90B3-798EAA93F03F}" type="pres">
      <dgm:prSet presAssocID="{00A2ED4C-23BA-4345-BE18-06AE434F3B0E}" presName="rootConnector" presStyleLbl="node2" presStyleIdx="0" presStyleCnt="2"/>
      <dgm:spPr/>
    </dgm:pt>
    <dgm:pt modelId="{6D883CA5-487E-4B7A-92F5-C6860B8A8A24}" type="pres">
      <dgm:prSet presAssocID="{00A2ED4C-23BA-4345-BE18-06AE434F3B0E}" presName="hierChild4" presStyleCnt="0"/>
      <dgm:spPr/>
    </dgm:pt>
    <dgm:pt modelId="{2EA9D512-806B-46A7-A117-E31ECBF8BAED}" type="pres">
      <dgm:prSet presAssocID="{2113DB99-639C-42C1-8BDC-780126E87B42}" presName="Name37" presStyleLbl="parChTrans1D3" presStyleIdx="0" presStyleCnt="3"/>
      <dgm:spPr/>
    </dgm:pt>
    <dgm:pt modelId="{176F3F6C-B7DF-4128-9626-0DCE57496038}" type="pres">
      <dgm:prSet presAssocID="{C40D95EC-0586-44F0-8CA3-73E027E5EDDE}" presName="hierRoot2" presStyleCnt="0">
        <dgm:presLayoutVars>
          <dgm:hierBranch val="init"/>
        </dgm:presLayoutVars>
      </dgm:prSet>
      <dgm:spPr/>
    </dgm:pt>
    <dgm:pt modelId="{D104DE70-1486-4050-B95D-88CA2D0129D6}" type="pres">
      <dgm:prSet presAssocID="{C40D95EC-0586-44F0-8CA3-73E027E5EDDE}" presName="rootComposite" presStyleCnt="0"/>
      <dgm:spPr/>
    </dgm:pt>
    <dgm:pt modelId="{74ECB187-9AC2-4D1B-B5B5-268EEA167781}" type="pres">
      <dgm:prSet presAssocID="{C40D95EC-0586-44F0-8CA3-73E027E5EDDE}" presName="rootText" presStyleLbl="node3" presStyleIdx="0" presStyleCnt="3">
        <dgm:presLayoutVars>
          <dgm:chPref val="3"/>
        </dgm:presLayoutVars>
      </dgm:prSet>
      <dgm:spPr/>
    </dgm:pt>
    <dgm:pt modelId="{1C221077-546A-46DA-8202-12B7866C3ACD}" type="pres">
      <dgm:prSet presAssocID="{C40D95EC-0586-44F0-8CA3-73E027E5EDDE}" presName="rootConnector" presStyleLbl="node3" presStyleIdx="0" presStyleCnt="3"/>
      <dgm:spPr/>
    </dgm:pt>
    <dgm:pt modelId="{2AE33A8C-91B0-4D45-B7A8-2680999382DB}" type="pres">
      <dgm:prSet presAssocID="{C40D95EC-0586-44F0-8CA3-73E027E5EDDE}" presName="hierChild4" presStyleCnt="0"/>
      <dgm:spPr/>
    </dgm:pt>
    <dgm:pt modelId="{26C24B51-CF3F-468D-B9A8-FBE860F35005}" type="pres">
      <dgm:prSet presAssocID="{C40D95EC-0586-44F0-8CA3-73E027E5EDDE}" presName="hierChild5" presStyleCnt="0"/>
      <dgm:spPr/>
    </dgm:pt>
    <dgm:pt modelId="{7E87E1FF-3A9B-4BD8-B9CA-3375A987A5AA}" type="pres">
      <dgm:prSet presAssocID="{00A2ED4C-23BA-4345-BE18-06AE434F3B0E}" presName="hierChild5" presStyleCnt="0"/>
      <dgm:spPr/>
    </dgm:pt>
    <dgm:pt modelId="{2F0E00DB-ED51-47D0-A774-5CFB3384EF25}" type="pres">
      <dgm:prSet presAssocID="{456D36B2-414F-4579-BAE5-E4D4DC23369E}" presName="Name37" presStyleLbl="parChTrans1D2" presStyleIdx="1" presStyleCnt="2"/>
      <dgm:spPr/>
    </dgm:pt>
    <dgm:pt modelId="{85F10816-5D92-4129-AE5F-0C1A03273872}" type="pres">
      <dgm:prSet presAssocID="{335ECA28-9D13-4F80-964C-0D0532C6D07E}" presName="hierRoot2" presStyleCnt="0">
        <dgm:presLayoutVars>
          <dgm:hierBranch val="init"/>
        </dgm:presLayoutVars>
      </dgm:prSet>
      <dgm:spPr/>
    </dgm:pt>
    <dgm:pt modelId="{01D52C4E-2F2E-4279-9353-1D95D7A458A3}" type="pres">
      <dgm:prSet presAssocID="{335ECA28-9D13-4F80-964C-0D0532C6D07E}" presName="rootComposite" presStyleCnt="0"/>
      <dgm:spPr/>
    </dgm:pt>
    <dgm:pt modelId="{7A48BE58-AD10-4706-B7BD-6AA6588CC6A7}" type="pres">
      <dgm:prSet presAssocID="{335ECA28-9D13-4F80-964C-0D0532C6D07E}" presName="rootText" presStyleLbl="node2" presStyleIdx="1" presStyleCnt="2">
        <dgm:presLayoutVars>
          <dgm:chPref val="3"/>
        </dgm:presLayoutVars>
      </dgm:prSet>
      <dgm:spPr/>
    </dgm:pt>
    <dgm:pt modelId="{D2491CE7-E115-47B3-8647-FA9B1B2B39A0}" type="pres">
      <dgm:prSet presAssocID="{335ECA28-9D13-4F80-964C-0D0532C6D07E}" presName="rootConnector" presStyleLbl="node2" presStyleIdx="1" presStyleCnt="2"/>
      <dgm:spPr/>
    </dgm:pt>
    <dgm:pt modelId="{EA2F1147-16E4-4DF6-AD60-4A8BC2CEAC1D}" type="pres">
      <dgm:prSet presAssocID="{335ECA28-9D13-4F80-964C-0D0532C6D07E}" presName="hierChild4" presStyleCnt="0"/>
      <dgm:spPr/>
    </dgm:pt>
    <dgm:pt modelId="{83245B84-97F1-4F07-AC32-DF63C2A0D09D}" type="pres">
      <dgm:prSet presAssocID="{36872C28-18F6-4A3E-B04E-75BF870274B9}" presName="Name37" presStyleLbl="parChTrans1D3" presStyleIdx="1" presStyleCnt="3"/>
      <dgm:spPr/>
    </dgm:pt>
    <dgm:pt modelId="{70BB780E-E8E7-4CDE-86B5-B1CBB29E383C}" type="pres">
      <dgm:prSet presAssocID="{AADCE28D-0ABE-4D02-AD26-FD33EEA2D401}" presName="hierRoot2" presStyleCnt="0">
        <dgm:presLayoutVars>
          <dgm:hierBranch val="init"/>
        </dgm:presLayoutVars>
      </dgm:prSet>
      <dgm:spPr/>
    </dgm:pt>
    <dgm:pt modelId="{5AEF2EF9-CBD2-45BF-BDD1-2BFF63EB123F}" type="pres">
      <dgm:prSet presAssocID="{AADCE28D-0ABE-4D02-AD26-FD33EEA2D401}" presName="rootComposite" presStyleCnt="0"/>
      <dgm:spPr/>
    </dgm:pt>
    <dgm:pt modelId="{7E1AB06B-A02B-4123-8339-704B13646BED}" type="pres">
      <dgm:prSet presAssocID="{AADCE28D-0ABE-4D02-AD26-FD33EEA2D401}" presName="rootText" presStyleLbl="node3" presStyleIdx="1" presStyleCnt="3">
        <dgm:presLayoutVars>
          <dgm:chPref val="3"/>
        </dgm:presLayoutVars>
      </dgm:prSet>
      <dgm:spPr/>
    </dgm:pt>
    <dgm:pt modelId="{FFF3422B-4E4D-413B-870E-EEFF67279143}" type="pres">
      <dgm:prSet presAssocID="{AADCE28D-0ABE-4D02-AD26-FD33EEA2D401}" presName="rootConnector" presStyleLbl="node3" presStyleIdx="1" presStyleCnt="3"/>
      <dgm:spPr/>
    </dgm:pt>
    <dgm:pt modelId="{4E45E231-BF6E-455F-92EA-54F098896478}" type="pres">
      <dgm:prSet presAssocID="{AADCE28D-0ABE-4D02-AD26-FD33EEA2D401}" presName="hierChild4" presStyleCnt="0"/>
      <dgm:spPr/>
    </dgm:pt>
    <dgm:pt modelId="{2F69B98D-D274-4EA2-B5E1-EF34C9638B2C}" type="pres">
      <dgm:prSet presAssocID="{AADCE28D-0ABE-4D02-AD26-FD33EEA2D401}" presName="hierChild5" presStyleCnt="0"/>
      <dgm:spPr/>
    </dgm:pt>
    <dgm:pt modelId="{8B39C01E-E455-4A6D-A1B0-6BF5D6453455}" type="pres">
      <dgm:prSet presAssocID="{C5561D7C-C484-44A8-8B70-B634AA74D3A6}" presName="Name37" presStyleLbl="parChTrans1D3" presStyleIdx="2" presStyleCnt="3"/>
      <dgm:spPr/>
    </dgm:pt>
    <dgm:pt modelId="{57375F54-4B50-420E-A5DE-9BD333701E8B}" type="pres">
      <dgm:prSet presAssocID="{906D22F1-4102-4886-A6C3-357540A30530}" presName="hierRoot2" presStyleCnt="0">
        <dgm:presLayoutVars>
          <dgm:hierBranch val="init"/>
        </dgm:presLayoutVars>
      </dgm:prSet>
      <dgm:spPr/>
    </dgm:pt>
    <dgm:pt modelId="{7B182145-F228-4894-98A1-73B511F60D00}" type="pres">
      <dgm:prSet presAssocID="{906D22F1-4102-4886-A6C3-357540A30530}" presName="rootComposite" presStyleCnt="0"/>
      <dgm:spPr/>
    </dgm:pt>
    <dgm:pt modelId="{F4CA2B5F-7860-473B-A2BA-4C92E122A380}" type="pres">
      <dgm:prSet presAssocID="{906D22F1-4102-4886-A6C3-357540A30530}" presName="rootText" presStyleLbl="node3" presStyleIdx="2" presStyleCnt="3">
        <dgm:presLayoutVars>
          <dgm:chPref val="3"/>
        </dgm:presLayoutVars>
      </dgm:prSet>
      <dgm:spPr/>
    </dgm:pt>
    <dgm:pt modelId="{BBAD4C26-5C2B-454B-A6AC-A2E6E39D14EF}" type="pres">
      <dgm:prSet presAssocID="{906D22F1-4102-4886-A6C3-357540A30530}" presName="rootConnector" presStyleLbl="node3" presStyleIdx="2" presStyleCnt="3"/>
      <dgm:spPr/>
    </dgm:pt>
    <dgm:pt modelId="{A125B127-A2DB-472B-9956-039FF5B139E7}" type="pres">
      <dgm:prSet presAssocID="{906D22F1-4102-4886-A6C3-357540A30530}" presName="hierChild4" presStyleCnt="0"/>
      <dgm:spPr/>
    </dgm:pt>
    <dgm:pt modelId="{F90A556C-8B77-4F08-904D-8C0357BE9B4A}" type="pres">
      <dgm:prSet presAssocID="{906D22F1-4102-4886-A6C3-357540A30530}" presName="hierChild5" presStyleCnt="0"/>
      <dgm:spPr/>
    </dgm:pt>
    <dgm:pt modelId="{1CA5E082-5A50-4CC2-B1E5-995188CD3335}" type="pres">
      <dgm:prSet presAssocID="{335ECA28-9D13-4F80-964C-0D0532C6D07E}" presName="hierChild5" presStyleCnt="0"/>
      <dgm:spPr/>
    </dgm:pt>
    <dgm:pt modelId="{9EDD70EF-3858-432F-9ADA-587CE2C47CA3}" type="pres">
      <dgm:prSet presAssocID="{F9A0FDCD-9A60-47B1-836D-B8ECC585C0E7}" presName="hierChild3" presStyleCnt="0"/>
      <dgm:spPr/>
    </dgm:pt>
  </dgm:ptLst>
  <dgm:cxnLst>
    <dgm:cxn modelId="{99365915-27CB-4D37-AFCD-0D1F6D124EF1}" type="presOf" srcId="{C40D95EC-0586-44F0-8CA3-73E027E5EDDE}" destId="{74ECB187-9AC2-4D1B-B5B5-268EEA167781}" srcOrd="0" destOrd="0" presId="urn:microsoft.com/office/officeart/2005/8/layout/orgChart1"/>
    <dgm:cxn modelId="{B332CD16-5F43-4491-82F5-8B368F5C69BC}" type="presOf" srcId="{36872C28-18F6-4A3E-B04E-75BF870274B9}" destId="{83245B84-97F1-4F07-AC32-DF63C2A0D09D}" srcOrd="0" destOrd="0" presId="urn:microsoft.com/office/officeart/2005/8/layout/orgChart1"/>
    <dgm:cxn modelId="{B540861C-1FD4-443E-84AF-83BDF6C00009}" type="presOf" srcId="{AADCE28D-0ABE-4D02-AD26-FD33EEA2D401}" destId="{FFF3422B-4E4D-413B-870E-EEFF67279143}" srcOrd="1" destOrd="0" presId="urn:microsoft.com/office/officeart/2005/8/layout/orgChart1"/>
    <dgm:cxn modelId="{A901FF21-199B-4752-BA50-010614BB514F}" type="presOf" srcId="{AADCE28D-0ABE-4D02-AD26-FD33EEA2D401}" destId="{7E1AB06B-A02B-4123-8339-704B13646BED}" srcOrd="0" destOrd="0" presId="urn:microsoft.com/office/officeart/2005/8/layout/orgChart1"/>
    <dgm:cxn modelId="{AA1BB52B-C3DE-4220-9F40-E5E893A832EA}" type="presOf" srcId="{C40D95EC-0586-44F0-8CA3-73E027E5EDDE}" destId="{1C221077-546A-46DA-8202-12B7866C3ACD}" srcOrd="1" destOrd="0" presId="urn:microsoft.com/office/officeart/2005/8/layout/orgChart1"/>
    <dgm:cxn modelId="{285B1D5F-CBF7-436F-BAE2-7302A34DED27}" type="presOf" srcId="{00A2ED4C-23BA-4345-BE18-06AE434F3B0E}" destId="{CE83833B-3083-4656-90B3-798EAA93F03F}" srcOrd="1" destOrd="0" presId="urn:microsoft.com/office/officeart/2005/8/layout/orgChart1"/>
    <dgm:cxn modelId="{149F0960-6203-47EA-A8AE-C1E5F07B2871}" type="presOf" srcId="{906D22F1-4102-4886-A6C3-357540A30530}" destId="{BBAD4C26-5C2B-454B-A6AC-A2E6E39D14EF}" srcOrd="1" destOrd="0" presId="urn:microsoft.com/office/officeart/2005/8/layout/orgChart1"/>
    <dgm:cxn modelId="{7A308C60-DCF5-4894-9DBD-9A466BE13C10}" srcId="{F9A0FDCD-9A60-47B1-836D-B8ECC585C0E7}" destId="{00A2ED4C-23BA-4345-BE18-06AE434F3B0E}" srcOrd="0" destOrd="0" parTransId="{5AB74FB3-D8AB-4B45-836A-B95BB2F7F917}" sibTransId="{92474A87-DE4C-475B-B769-0C93FB2528F2}"/>
    <dgm:cxn modelId="{AC849D43-5C41-4B9D-B0CB-A324C2D47AE5}" type="presOf" srcId="{EBE9B383-C578-4A70-B50B-19981DADCE98}" destId="{3FD4F911-7B47-4A43-A625-4F933BFE5832}" srcOrd="0" destOrd="0" presId="urn:microsoft.com/office/officeart/2005/8/layout/orgChart1"/>
    <dgm:cxn modelId="{5AF11555-EA0C-4016-B19E-8779DCD9F701}" srcId="{EBE9B383-C578-4A70-B50B-19981DADCE98}" destId="{F9A0FDCD-9A60-47B1-836D-B8ECC585C0E7}" srcOrd="0" destOrd="0" parTransId="{E0720F87-0AA5-4FFE-8E4F-7359B7E67E3E}" sibTransId="{A007B4C1-8E56-459E-BF46-255121A65A9B}"/>
    <dgm:cxn modelId="{A756E777-F1C8-456E-B6A1-DEABB0E56E8D}" type="presOf" srcId="{00A2ED4C-23BA-4345-BE18-06AE434F3B0E}" destId="{BFC299D3-0985-4288-9F15-06C2CB60DDAE}" srcOrd="0" destOrd="0" presId="urn:microsoft.com/office/officeart/2005/8/layout/orgChart1"/>
    <dgm:cxn modelId="{DF963B82-4BCF-4BAA-B962-F59AB76C91D8}" srcId="{335ECA28-9D13-4F80-964C-0D0532C6D07E}" destId="{906D22F1-4102-4886-A6C3-357540A30530}" srcOrd="1" destOrd="0" parTransId="{C5561D7C-C484-44A8-8B70-B634AA74D3A6}" sibTransId="{3BBF760C-2FCC-4767-819D-460B5A4BC65F}"/>
    <dgm:cxn modelId="{1AB1DA8D-70C0-45D4-9EC0-07EA39DE0A34}" type="presOf" srcId="{2113DB99-639C-42C1-8BDC-780126E87B42}" destId="{2EA9D512-806B-46A7-A117-E31ECBF8BAED}" srcOrd="0" destOrd="0" presId="urn:microsoft.com/office/officeart/2005/8/layout/orgChart1"/>
    <dgm:cxn modelId="{45767093-F5EF-48FC-BE49-729E9EC5CD05}" type="presOf" srcId="{5AB74FB3-D8AB-4B45-836A-B95BB2F7F917}" destId="{11CA6B2C-4E64-4700-A094-623AE4BF49B4}" srcOrd="0" destOrd="0" presId="urn:microsoft.com/office/officeart/2005/8/layout/orgChart1"/>
    <dgm:cxn modelId="{49C542A2-EF57-4994-8D25-8073F6EC96CB}" srcId="{00A2ED4C-23BA-4345-BE18-06AE434F3B0E}" destId="{C40D95EC-0586-44F0-8CA3-73E027E5EDDE}" srcOrd="0" destOrd="0" parTransId="{2113DB99-639C-42C1-8BDC-780126E87B42}" sibTransId="{281C1257-4698-46F8-9511-8EBF0488808B}"/>
    <dgm:cxn modelId="{4E1262BE-B9B0-4585-AD48-66A57E95CB7C}" type="presOf" srcId="{F9A0FDCD-9A60-47B1-836D-B8ECC585C0E7}" destId="{20EB4BFF-C492-4FD1-BDF5-D159717B3439}" srcOrd="0" destOrd="0" presId="urn:microsoft.com/office/officeart/2005/8/layout/orgChart1"/>
    <dgm:cxn modelId="{3EA77DC9-0BCD-4D20-B113-E436E7136955}" type="presOf" srcId="{335ECA28-9D13-4F80-964C-0D0532C6D07E}" destId="{7A48BE58-AD10-4706-B7BD-6AA6588CC6A7}" srcOrd="0" destOrd="0" presId="urn:microsoft.com/office/officeart/2005/8/layout/orgChart1"/>
    <dgm:cxn modelId="{C37CC2C9-2E82-43CA-9925-62621720F3B3}" type="presOf" srcId="{906D22F1-4102-4886-A6C3-357540A30530}" destId="{F4CA2B5F-7860-473B-A2BA-4C92E122A380}" srcOrd="0" destOrd="0" presId="urn:microsoft.com/office/officeart/2005/8/layout/orgChart1"/>
    <dgm:cxn modelId="{42B843DF-351E-4C6E-B810-6746C15843B4}" srcId="{335ECA28-9D13-4F80-964C-0D0532C6D07E}" destId="{AADCE28D-0ABE-4D02-AD26-FD33EEA2D401}" srcOrd="0" destOrd="0" parTransId="{36872C28-18F6-4A3E-B04E-75BF870274B9}" sibTransId="{8EBF66F9-FA32-4B99-871D-810E98EA608F}"/>
    <dgm:cxn modelId="{5F9CC4DF-5BD4-48DB-9D33-0F2C24F53E77}" type="presOf" srcId="{C5561D7C-C484-44A8-8B70-B634AA74D3A6}" destId="{8B39C01E-E455-4A6D-A1B0-6BF5D6453455}" srcOrd="0" destOrd="0" presId="urn:microsoft.com/office/officeart/2005/8/layout/orgChart1"/>
    <dgm:cxn modelId="{4B49E6E0-15A4-404D-B7A8-B9253C510846}" srcId="{F9A0FDCD-9A60-47B1-836D-B8ECC585C0E7}" destId="{335ECA28-9D13-4F80-964C-0D0532C6D07E}" srcOrd="1" destOrd="0" parTransId="{456D36B2-414F-4579-BAE5-E4D4DC23369E}" sibTransId="{D7649CFC-9C11-4BB4-B0ED-D529CFE41684}"/>
    <dgm:cxn modelId="{6D685FED-DC37-48C5-8F88-7BDC278366AF}" type="presOf" srcId="{335ECA28-9D13-4F80-964C-0D0532C6D07E}" destId="{D2491CE7-E115-47B3-8647-FA9B1B2B39A0}" srcOrd="1" destOrd="0" presId="urn:microsoft.com/office/officeart/2005/8/layout/orgChart1"/>
    <dgm:cxn modelId="{3541ECF3-97A3-4E47-87A2-5D354AB390D1}" type="presOf" srcId="{F9A0FDCD-9A60-47B1-836D-B8ECC585C0E7}" destId="{6F287EC6-C312-4534-BB76-8C87C707D711}" srcOrd="1" destOrd="0" presId="urn:microsoft.com/office/officeart/2005/8/layout/orgChart1"/>
    <dgm:cxn modelId="{155786F9-8CD6-4761-84EF-60C460ACB16F}" type="presOf" srcId="{456D36B2-414F-4579-BAE5-E4D4DC23369E}" destId="{2F0E00DB-ED51-47D0-A774-5CFB3384EF25}" srcOrd="0" destOrd="0" presId="urn:microsoft.com/office/officeart/2005/8/layout/orgChart1"/>
    <dgm:cxn modelId="{D04275B1-4F5C-4371-9420-A78466A9600F}" type="presParOf" srcId="{3FD4F911-7B47-4A43-A625-4F933BFE5832}" destId="{938D3D80-C01C-4C8D-A8EB-3315292A9254}" srcOrd="0" destOrd="0" presId="urn:microsoft.com/office/officeart/2005/8/layout/orgChart1"/>
    <dgm:cxn modelId="{7526DBDD-8824-4F7C-AA34-F9B8216CE3DE}" type="presParOf" srcId="{938D3D80-C01C-4C8D-A8EB-3315292A9254}" destId="{A58FE6E7-DFE7-4844-AC12-4F9793419137}" srcOrd="0" destOrd="0" presId="urn:microsoft.com/office/officeart/2005/8/layout/orgChart1"/>
    <dgm:cxn modelId="{15DF2BFE-F1BB-4A42-8DE6-66B724FD8551}" type="presParOf" srcId="{A58FE6E7-DFE7-4844-AC12-4F9793419137}" destId="{20EB4BFF-C492-4FD1-BDF5-D159717B3439}" srcOrd="0" destOrd="0" presId="urn:microsoft.com/office/officeart/2005/8/layout/orgChart1"/>
    <dgm:cxn modelId="{A0D25D10-58F1-46E0-8078-B1FAF0D10F56}" type="presParOf" srcId="{A58FE6E7-DFE7-4844-AC12-4F9793419137}" destId="{6F287EC6-C312-4534-BB76-8C87C707D711}" srcOrd="1" destOrd="0" presId="urn:microsoft.com/office/officeart/2005/8/layout/orgChart1"/>
    <dgm:cxn modelId="{B35D8EC4-F2B4-484C-980F-562B0A608752}" type="presParOf" srcId="{938D3D80-C01C-4C8D-A8EB-3315292A9254}" destId="{3084A274-F147-4D4C-9A6F-CAA009758594}" srcOrd="1" destOrd="0" presId="urn:microsoft.com/office/officeart/2005/8/layout/orgChart1"/>
    <dgm:cxn modelId="{9B6C20BC-32ED-4788-B483-F31AC99B8B19}" type="presParOf" srcId="{3084A274-F147-4D4C-9A6F-CAA009758594}" destId="{11CA6B2C-4E64-4700-A094-623AE4BF49B4}" srcOrd="0" destOrd="0" presId="urn:microsoft.com/office/officeart/2005/8/layout/orgChart1"/>
    <dgm:cxn modelId="{46E4BFEE-C019-4EB7-9CC5-23B44F0E23FB}" type="presParOf" srcId="{3084A274-F147-4D4C-9A6F-CAA009758594}" destId="{FB46586F-16D0-46D0-B84D-4DD0F36CFAAA}" srcOrd="1" destOrd="0" presId="urn:microsoft.com/office/officeart/2005/8/layout/orgChart1"/>
    <dgm:cxn modelId="{BEA2AD42-CC71-4A0C-BE85-950F4E448FAD}" type="presParOf" srcId="{FB46586F-16D0-46D0-B84D-4DD0F36CFAAA}" destId="{CB8B9737-2901-45E5-9E03-B92727C78DB3}" srcOrd="0" destOrd="0" presId="urn:microsoft.com/office/officeart/2005/8/layout/orgChart1"/>
    <dgm:cxn modelId="{ECBB6391-E322-4349-8D3F-9AB18BF48F40}" type="presParOf" srcId="{CB8B9737-2901-45E5-9E03-B92727C78DB3}" destId="{BFC299D3-0985-4288-9F15-06C2CB60DDAE}" srcOrd="0" destOrd="0" presId="urn:microsoft.com/office/officeart/2005/8/layout/orgChart1"/>
    <dgm:cxn modelId="{3E3C1DBB-4126-4822-8EEE-2AA8E4F0D267}" type="presParOf" srcId="{CB8B9737-2901-45E5-9E03-B92727C78DB3}" destId="{CE83833B-3083-4656-90B3-798EAA93F03F}" srcOrd="1" destOrd="0" presId="urn:microsoft.com/office/officeart/2005/8/layout/orgChart1"/>
    <dgm:cxn modelId="{863A9334-2806-48B6-8C58-EB5E786BDBAA}" type="presParOf" srcId="{FB46586F-16D0-46D0-B84D-4DD0F36CFAAA}" destId="{6D883CA5-487E-4B7A-92F5-C6860B8A8A24}" srcOrd="1" destOrd="0" presId="urn:microsoft.com/office/officeart/2005/8/layout/orgChart1"/>
    <dgm:cxn modelId="{94E19B33-8ED8-4FF3-B2B0-8F4055FF2A92}" type="presParOf" srcId="{6D883CA5-487E-4B7A-92F5-C6860B8A8A24}" destId="{2EA9D512-806B-46A7-A117-E31ECBF8BAED}" srcOrd="0" destOrd="0" presId="urn:microsoft.com/office/officeart/2005/8/layout/orgChart1"/>
    <dgm:cxn modelId="{89FE60F6-3E6A-4832-BC91-C35563101764}" type="presParOf" srcId="{6D883CA5-487E-4B7A-92F5-C6860B8A8A24}" destId="{176F3F6C-B7DF-4128-9626-0DCE57496038}" srcOrd="1" destOrd="0" presId="urn:microsoft.com/office/officeart/2005/8/layout/orgChart1"/>
    <dgm:cxn modelId="{1815BA89-7C3C-464E-97EE-AE4D7F65D6B9}" type="presParOf" srcId="{176F3F6C-B7DF-4128-9626-0DCE57496038}" destId="{D104DE70-1486-4050-B95D-88CA2D0129D6}" srcOrd="0" destOrd="0" presId="urn:microsoft.com/office/officeart/2005/8/layout/orgChart1"/>
    <dgm:cxn modelId="{18E147AE-6A56-49BB-BF04-44D625DB34F4}" type="presParOf" srcId="{D104DE70-1486-4050-B95D-88CA2D0129D6}" destId="{74ECB187-9AC2-4D1B-B5B5-268EEA167781}" srcOrd="0" destOrd="0" presId="urn:microsoft.com/office/officeart/2005/8/layout/orgChart1"/>
    <dgm:cxn modelId="{64323DE3-707F-4FA9-A843-130B2715F91B}" type="presParOf" srcId="{D104DE70-1486-4050-B95D-88CA2D0129D6}" destId="{1C221077-546A-46DA-8202-12B7866C3ACD}" srcOrd="1" destOrd="0" presId="urn:microsoft.com/office/officeart/2005/8/layout/orgChart1"/>
    <dgm:cxn modelId="{1898F094-E799-4892-8C6F-0BF461990F54}" type="presParOf" srcId="{176F3F6C-B7DF-4128-9626-0DCE57496038}" destId="{2AE33A8C-91B0-4D45-B7A8-2680999382DB}" srcOrd="1" destOrd="0" presId="urn:microsoft.com/office/officeart/2005/8/layout/orgChart1"/>
    <dgm:cxn modelId="{EA377DAB-A974-4345-852F-36E5E117D8EB}" type="presParOf" srcId="{176F3F6C-B7DF-4128-9626-0DCE57496038}" destId="{26C24B51-CF3F-468D-B9A8-FBE860F35005}" srcOrd="2" destOrd="0" presId="urn:microsoft.com/office/officeart/2005/8/layout/orgChart1"/>
    <dgm:cxn modelId="{09CB50D2-2E38-453B-99BA-4BB688EF7127}" type="presParOf" srcId="{FB46586F-16D0-46D0-B84D-4DD0F36CFAAA}" destId="{7E87E1FF-3A9B-4BD8-B9CA-3375A987A5AA}" srcOrd="2" destOrd="0" presId="urn:microsoft.com/office/officeart/2005/8/layout/orgChart1"/>
    <dgm:cxn modelId="{FFEFF949-3F02-49F2-834E-157DB188AB46}" type="presParOf" srcId="{3084A274-F147-4D4C-9A6F-CAA009758594}" destId="{2F0E00DB-ED51-47D0-A774-5CFB3384EF25}" srcOrd="2" destOrd="0" presId="urn:microsoft.com/office/officeart/2005/8/layout/orgChart1"/>
    <dgm:cxn modelId="{76BDA5E3-0605-4CD4-8DF6-5A366D1D64FC}" type="presParOf" srcId="{3084A274-F147-4D4C-9A6F-CAA009758594}" destId="{85F10816-5D92-4129-AE5F-0C1A03273872}" srcOrd="3" destOrd="0" presId="urn:microsoft.com/office/officeart/2005/8/layout/orgChart1"/>
    <dgm:cxn modelId="{642999F0-6E1A-4A5C-BE47-79677AD0B0D1}" type="presParOf" srcId="{85F10816-5D92-4129-AE5F-0C1A03273872}" destId="{01D52C4E-2F2E-4279-9353-1D95D7A458A3}" srcOrd="0" destOrd="0" presId="urn:microsoft.com/office/officeart/2005/8/layout/orgChart1"/>
    <dgm:cxn modelId="{923BE5CB-E1BF-4B89-9E6A-80F7B27AE600}" type="presParOf" srcId="{01D52C4E-2F2E-4279-9353-1D95D7A458A3}" destId="{7A48BE58-AD10-4706-B7BD-6AA6588CC6A7}" srcOrd="0" destOrd="0" presId="urn:microsoft.com/office/officeart/2005/8/layout/orgChart1"/>
    <dgm:cxn modelId="{CCA0A621-237C-40E3-8AAC-5C54FA8808A4}" type="presParOf" srcId="{01D52C4E-2F2E-4279-9353-1D95D7A458A3}" destId="{D2491CE7-E115-47B3-8647-FA9B1B2B39A0}" srcOrd="1" destOrd="0" presId="urn:microsoft.com/office/officeart/2005/8/layout/orgChart1"/>
    <dgm:cxn modelId="{8FAB97B0-B449-46CD-BA31-A0F5819CC53C}" type="presParOf" srcId="{85F10816-5D92-4129-AE5F-0C1A03273872}" destId="{EA2F1147-16E4-4DF6-AD60-4A8BC2CEAC1D}" srcOrd="1" destOrd="0" presId="urn:microsoft.com/office/officeart/2005/8/layout/orgChart1"/>
    <dgm:cxn modelId="{4F1770AE-AC5B-4498-94A9-0729919ECF39}" type="presParOf" srcId="{EA2F1147-16E4-4DF6-AD60-4A8BC2CEAC1D}" destId="{83245B84-97F1-4F07-AC32-DF63C2A0D09D}" srcOrd="0" destOrd="0" presId="urn:microsoft.com/office/officeart/2005/8/layout/orgChart1"/>
    <dgm:cxn modelId="{14DF3E71-8967-4F9F-93BA-0BC4D687580D}" type="presParOf" srcId="{EA2F1147-16E4-4DF6-AD60-4A8BC2CEAC1D}" destId="{70BB780E-E8E7-4CDE-86B5-B1CBB29E383C}" srcOrd="1" destOrd="0" presId="urn:microsoft.com/office/officeart/2005/8/layout/orgChart1"/>
    <dgm:cxn modelId="{CDDAC857-5270-4C9D-95D6-D0611CF8CABB}" type="presParOf" srcId="{70BB780E-E8E7-4CDE-86B5-B1CBB29E383C}" destId="{5AEF2EF9-CBD2-45BF-BDD1-2BFF63EB123F}" srcOrd="0" destOrd="0" presId="urn:microsoft.com/office/officeart/2005/8/layout/orgChart1"/>
    <dgm:cxn modelId="{1AC85CB4-B1EB-4D04-9FCC-4325AA354903}" type="presParOf" srcId="{5AEF2EF9-CBD2-45BF-BDD1-2BFF63EB123F}" destId="{7E1AB06B-A02B-4123-8339-704B13646BED}" srcOrd="0" destOrd="0" presId="urn:microsoft.com/office/officeart/2005/8/layout/orgChart1"/>
    <dgm:cxn modelId="{AA9CBA50-C026-433E-9215-14DE6239CDE3}" type="presParOf" srcId="{5AEF2EF9-CBD2-45BF-BDD1-2BFF63EB123F}" destId="{FFF3422B-4E4D-413B-870E-EEFF67279143}" srcOrd="1" destOrd="0" presId="urn:microsoft.com/office/officeart/2005/8/layout/orgChart1"/>
    <dgm:cxn modelId="{F54DBFFB-9089-4FD9-B989-58F81588927E}" type="presParOf" srcId="{70BB780E-E8E7-4CDE-86B5-B1CBB29E383C}" destId="{4E45E231-BF6E-455F-92EA-54F098896478}" srcOrd="1" destOrd="0" presId="urn:microsoft.com/office/officeart/2005/8/layout/orgChart1"/>
    <dgm:cxn modelId="{41430667-FFA5-49FD-8FBB-4B285A5E1238}" type="presParOf" srcId="{70BB780E-E8E7-4CDE-86B5-B1CBB29E383C}" destId="{2F69B98D-D274-4EA2-B5E1-EF34C9638B2C}" srcOrd="2" destOrd="0" presId="urn:microsoft.com/office/officeart/2005/8/layout/orgChart1"/>
    <dgm:cxn modelId="{E55EEF53-63CA-4847-B28B-61B181B3BC23}" type="presParOf" srcId="{EA2F1147-16E4-4DF6-AD60-4A8BC2CEAC1D}" destId="{8B39C01E-E455-4A6D-A1B0-6BF5D6453455}" srcOrd="2" destOrd="0" presId="urn:microsoft.com/office/officeart/2005/8/layout/orgChart1"/>
    <dgm:cxn modelId="{F8D03E5F-5910-4119-B730-271A313EE5F7}" type="presParOf" srcId="{EA2F1147-16E4-4DF6-AD60-4A8BC2CEAC1D}" destId="{57375F54-4B50-420E-A5DE-9BD333701E8B}" srcOrd="3" destOrd="0" presId="urn:microsoft.com/office/officeart/2005/8/layout/orgChart1"/>
    <dgm:cxn modelId="{27FE0269-B35A-4EE7-89DA-72CA01DA6E93}" type="presParOf" srcId="{57375F54-4B50-420E-A5DE-9BD333701E8B}" destId="{7B182145-F228-4894-98A1-73B511F60D00}" srcOrd="0" destOrd="0" presId="urn:microsoft.com/office/officeart/2005/8/layout/orgChart1"/>
    <dgm:cxn modelId="{C1AC46A4-05A5-477E-922F-0DEF41ADF0C4}" type="presParOf" srcId="{7B182145-F228-4894-98A1-73B511F60D00}" destId="{F4CA2B5F-7860-473B-A2BA-4C92E122A380}" srcOrd="0" destOrd="0" presId="urn:microsoft.com/office/officeart/2005/8/layout/orgChart1"/>
    <dgm:cxn modelId="{26068343-50AD-490A-A6AE-40EB3DEEB4A1}" type="presParOf" srcId="{7B182145-F228-4894-98A1-73B511F60D00}" destId="{BBAD4C26-5C2B-454B-A6AC-A2E6E39D14EF}" srcOrd="1" destOrd="0" presId="urn:microsoft.com/office/officeart/2005/8/layout/orgChart1"/>
    <dgm:cxn modelId="{9678823F-7324-4757-9C4A-B5EAC9D8A535}" type="presParOf" srcId="{57375F54-4B50-420E-A5DE-9BD333701E8B}" destId="{A125B127-A2DB-472B-9956-039FF5B139E7}" srcOrd="1" destOrd="0" presId="urn:microsoft.com/office/officeart/2005/8/layout/orgChart1"/>
    <dgm:cxn modelId="{6440EB1C-9BB3-48E7-A2CE-063A902FCA38}" type="presParOf" srcId="{57375F54-4B50-420E-A5DE-9BD333701E8B}" destId="{F90A556C-8B77-4F08-904D-8C0357BE9B4A}" srcOrd="2" destOrd="0" presId="urn:microsoft.com/office/officeart/2005/8/layout/orgChart1"/>
    <dgm:cxn modelId="{F99CA6EF-8591-405B-A908-2DBC429BA334}" type="presParOf" srcId="{85F10816-5D92-4129-AE5F-0C1A03273872}" destId="{1CA5E082-5A50-4CC2-B1E5-995188CD3335}" srcOrd="2" destOrd="0" presId="urn:microsoft.com/office/officeart/2005/8/layout/orgChart1"/>
    <dgm:cxn modelId="{EE4D19C6-38B7-4E71-BC94-22FE27345CF2}" type="presParOf" srcId="{938D3D80-C01C-4C8D-A8EB-3315292A9254}" destId="{9EDD70EF-3858-432F-9ADA-587CE2C47CA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300EACF-799C-4CFA-9EAB-17BE964E0BC2}"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4E6BBB21-26FE-4D06-806A-2577B9F25D87}">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2500" b="1" kern="1200" dirty="0">
              <a:solidFill>
                <a:prstClr val="black"/>
              </a:solidFill>
              <a:latin typeface="Calibri" panose="020F0502020204030204"/>
              <a:ea typeface="+mn-ea"/>
              <a:cs typeface="+mn-cs"/>
            </a:rPr>
            <a:t>Demineralization </a:t>
          </a:r>
          <a:r>
            <a:rPr lang="en-US" sz="2500" b="1" kern="1200" dirty="0"/>
            <a:t>of enamel</a:t>
          </a:r>
          <a:endParaRPr lang="en-US" sz="2500" kern="1200" dirty="0"/>
        </a:p>
      </dgm:t>
    </dgm:pt>
    <dgm:pt modelId="{A02184BC-D633-48EC-A078-072BD47944E8}" type="parTrans" cxnId="{035CB84E-7356-4D76-854D-E7DAAB25ED61}">
      <dgm:prSet/>
      <dgm:spPr/>
      <dgm:t>
        <a:bodyPr/>
        <a:lstStyle/>
        <a:p>
          <a:endParaRPr lang="en-US"/>
        </a:p>
      </dgm:t>
    </dgm:pt>
    <dgm:pt modelId="{5F144759-77C8-4B53-B33D-CE6B38F115DD}" type="sibTrans" cxnId="{035CB84E-7356-4D76-854D-E7DAAB25ED61}">
      <dgm:prSet/>
      <dgm:spPr/>
      <dgm:t>
        <a:bodyPr/>
        <a:lstStyle/>
        <a:p>
          <a:endParaRPr lang="en-US"/>
        </a:p>
      </dgm:t>
    </dgm:pt>
    <dgm:pt modelId="{A8EB29BD-3CB4-4836-A769-F52EB93CAA56}">
      <dgm:prSet>
        <dgm:style>
          <a:lnRef idx="1">
            <a:schemeClr val="accent5"/>
          </a:lnRef>
          <a:fillRef idx="2">
            <a:schemeClr val="accent5"/>
          </a:fillRef>
          <a:effectRef idx="1">
            <a:schemeClr val="accent5"/>
          </a:effectRef>
          <a:fontRef idx="minor">
            <a:schemeClr val="dk1"/>
          </a:fontRef>
        </dgm:style>
      </dgm:prSet>
      <dgm:spPr/>
      <dgm:t>
        <a:bodyPr/>
        <a:lstStyle/>
        <a:p>
          <a:r>
            <a:rPr lang="en-US" dirty="0"/>
            <a:t>Intentional i.e. Application of acid for acid etching</a:t>
          </a:r>
        </a:p>
      </dgm:t>
    </dgm:pt>
    <dgm:pt modelId="{1F422138-C76D-4E62-B09A-FDEDB30E8CBA}" type="parTrans" cxnId="{93DF3B38-CEF5-4994-89B5-2E221B0E39D6}">
      <dgm:prSet/>
      <dgm:spPr>
        <a:ln w="38100"/>
      </dgm:spPr>
      <dgm:t>
        <a:bodyPr/>
        <a:lstStyle/>
        <a:p>
          <a:endParaRPr lang="en-US"/>
        </a:p>
      </dgm:t>
    </dgm:pt>
    <dgm:pt modelId="{6D1C3ABF-F1F1-4FBF-A743-CF7EF8ADD7F3}" type="sibTrans" cxnId="{93DF3B38-CEF5-4994-89B5-2E221B0E39D6}">
      <dgm:prSet/>
      <dgm:spPr/>
      <dgm:t>
        <a:bodyPr/>
        <a:lstStyle/>
        <a:p>
          <a:endParaRPr lang="en-US"/>
        </a:p>
      </dgm:t>
    </dgm:pt>
    <dgm:pt modelId="{03178382-0D0F-45F7-ACD6-613DD0E87EC4}">
      <dgm:prSet>
        <dgm:style>
          <a:lnRef idx="1">
            <a:schemeClr val="accent6"/>
          </a:lnRef>
          <a:fillRef idx="2">
            <a:schemeClr val="accent6"/>
          </a:fillRef>
          <a:effectRef idx="1">
            <a:schemeClr val="accent6"/>
          </a:effectRef>
          <a:fontRef idx="minor">
            <a:schemeClr val="dk1"/>
          </a:fontRef>
        </dgm:style>
      </dgm:prSet>
      <dgm:spPr/>
      <dgm:t>
        <a:bodyPr/>
        <a:lstStyle/>
        <a:p>
          <a:r>
            <a:rPr lang="en-US"/>
            <a:t>Pathological process i.e. Bacteria</a:t>
          </a:r>
          <a:endParaRPr lang="en-US" dirty="0"/>
        </a:p>
      </dgm:t>
    </dgm:pt>
    <dgm:pt modelId="{DCAC9EAE-0EC8-4B4C-8915-8BFEF4BAC701}" type="parTrans" cxnId="{7462E048-030E-411E-BF07-EF12A51A2415}">
      <dgm:prSet/>
      <dgm:spPr>
        <a:ln w="38100"/>
      </dgm:spPr>
      <dgm:t>
        <a:bodyPr/>
        <a:lstStyle/>
        <a:p>
          <a:endParaRPr lang="en-US"/>
        </a:p>
      </dgm:t>
    </dgm:pt>
    <dgm:pt modelId="{B95428F5-05C5-4915-9F60-6CA7CB9CBE34}" type="sibTrans" cxnId="{7462E048-030E-411E-BF07-EF12A51A2415}">
      <dgm:prSet/>
      <dgm:spPr/>
      <dgm:t>
        <a:bodyPr/>
        <a:lstStyle/>
        <a:p>
          <a:endParaRPr lang="en-US"/>
        </a:p>
      </dgm:t>
    </dgm:pt>
    <dgm:pt modelId="{0371071B-6532-4FC9-9811-92B302EF8CE5}" type="pres">
      <dgm:prSet presAssocID="{2300EACF-799C-4CFA-9EAB-17BE964E0BC2}" presName="diagram" presStyleCnt="0">
        <dgm:presLayoutVars>
          <dgm:chPref val="1"/>
          <dgm:dir/>
          <dgm:animOne val="branch"/>
          <dgm:animLvl val="lvl"/>
          <dgm:resizeHandles val="exact"/>
        </dgm:presLayoutVars>
      </dgm:prSet>
      <dgm:spPr/>
    </dgm:pt>
    <dgm:pt modelId="{8FA06112-C3B4-4E21-BFB4-21E7B4A106BA}" type="pres">
      <dgm:prSet presAssocID="{4E6BBB21-26FE-4D06-806A-2577B9F25D87}" presName="root1" presStyleCnt="0"/>
      <dgm:spPr/>
    </dgm:pt>
    <dgm:pt modelId="{3E6941F7-A24B-49C9-980B-ED17C1ECEE1F}" type="pres">
      <dgm:prSet presAssocID="{4E6BBB21-26FE-4D06-806A-2577B9F25D87}" presName="LevelOneTextNode" presStyleLbl="node0" presStyleIdx="0" presStyleCnt="1">
        <dgm:presLayoutVars>
          <dgm:chPref val="3"/>
        </dgm:presLayoutVars>
      </dgm:prSet>
      <dgm:spPr/>
    </dgm:pt>
    <dgm:pt modelId="{FB793C22-EB60-44E9-8FAE-9161815CEAE1}" type="pres">
      <dgm:prSet presAssocID="{4E6BBB21-26FE-4D06-806A-2577B9F25D87}" presName="level2hierChild" presStyleCnt="0"/>
      <dgm:spPr/>
    </dgm:pt>
    <dgm:pt modelId="{E23E9553-2CD6-4E92-8358-F840796BB6F8}" type="pres">
      <dgm:prSet presAssocID="{DCAC9EAE-0EC8-4B4C-8915-8BFEF4BAC701}" presName="conn2-1" presStyleLbl="parChTrans1D2" presStyleIdx="0" presStyleCnt="2"/>
      <dgm:spPr/>
    </dgm:pt>
    <dgm:pt modelId="{A65AD3D4-9C0A-40E8-9D65-46A47DFCF89B}" type="pres">
      <dgm:prSet presAssocID="{DCAC9EAE-0EC8-4B4C-8915-8BFEF4BAC701}" presName="connTx" presStyleLbl="parChTrans1D2" presStyleIdx="0" presStyleCnt="2"/>
      <dgm:spPr/>
    </dgm:pt>
    <dgm:pt modelId="{EFD9C81B-8053-4A5C-A520-0D31154A58FC}" type="pres">
      <dgm:prSet presAssocID="{03178382-0D0F-45F7-ACD6-613DD0E87EC4}" presName="root2" presStyleCnt="0"/>
      <dgm:spPr/>
    </dgm:pt>
    <dgm:pt modelId="{9414AC8D-7FE8-4F3B-A332-BF6FB14575EF}" type="pres">
      <dgm:prSet presAssocID="{03178382-0D0F-45F7-ACD6-613DD0E87EC4}" presName="LevelTwoTextNode" presStyleLbl="node2" presStyleIdx="0" presStyleCnt="2">
        <dgm:presLayoutVars>
          <dgm:chPref val="3"/>
        </dgm:presLayoutVars>
      </dgm:prSet>
      <dgm:spPr/>
    </dgm:pt>
    <dgm:pt modelId="{6492CC06-F7AC-4F31-8771-82FDF4443BA3}" type="pres">
      <dgm:prSet presAssocID="{03178382-0D0F-45F7-ACD6-613DD0E87EC4}" presName="level3hierChild" presStyleCnt="0"/>
      <dgm:spPr/>
    </dgm:pt>
    <dgm:pt modelId="{BDB2BEA7-8604-438D-8C77-D43FC4C1A7C5}" type="pres">
      <dgm:prSet presAssocID="{1F422138-C76D-4E62-B09A-FDEDB30E8CBA}" presName="conn2-1" presStyleLbl="parChTrans1D2" presStyleIdx="1" presStyleCnt="2"/>
      <dgm:spPr/>
    </dgm:pt>
    <dgm:pt modelId="{354CD44F-1ACB-4A58-8D4D-A3A8868EA891}" type="pres">
      <dgm:prSet presAssocID="{1F422138-C76D-4E62-B09A-FDEDB30E8CBA}" presName="connTx" presStyleLbl="parChTrans1D2" presStyleIdx="1" presStyleCnt="2"/>
      <dgm:spPr/>
    </dgm:pt>
    <dgm:pt modelId="{810F5853-F64D-46FC-822F-2E4815561406}" type="pres">
      <dgm:prSet presAssocID="{A8EB29BD-3CB4-4836-A769-F52EB93CAA56}" presName="root2" presStyleCnt="0"/>
      <dgm:spPr/>
    </dgm:pt>
    <dgm:pt modelId="{C30F1FFE-5B3F-49E3-A015-F35B6A2A6052}" type="pres">
      <dgm:prSet presAssocID="{A8EB29BD-3CB4-4836-A769-F52EB93CAA56}" presName="LevelTwoTextNode" presStyleLbl="node2" presStyleIdx="1" presStyleCnt="2">
        <dgm:presLayoutVars>
          <dgm:chPref val="3"/>
        </dgm:presLayoutVars>
      </dgm:prSet>
      <dgm:spPr/>
    </dgm:pt>
    <dgm:pt modelId="{1DF5164A-1C01-4C27-9F89-C752146344CE}" type="pres">
      <dgm:prSet presAssocID="{A8EB29BD-3CB4-4836-A769-F52EB93CAA56}" presName="level3hierChild" presStyleCnt="0"/>
      <dgm:spPr/>
    </dgm:pt>
  </dgm:ptLst>
  <dgm:cxnLst>
    <dgm:cxn modelId="{2E86600B-9143-42CA-B697-86BAB77D6FF9}" type="presOf" srcId="{4E6BBB21-26FE-4D06-806A-2577B9F25D87}" destId="{3E6941F7-A24B-49C9-980B-ED17C1ECEE1F}" srcOrd="0" destOrd="0" presId="urn:microsoft.com/office/officeart/2005/8/layout/hierarchy2"/>
    <dgm:cxn modelId="{93DF3B38-CEF5-4994-89B5-2E221B0E39D6}" srcId="{4E6BBB21-26FE-4D06-806A-2577B9F25D87}" destId="{A8EB29BD-3CB4-4836-A769-F52EB93CAA56}" srcOrd="1" destOrd="0" parTransId="{1F422138-C76D-4E62-B09A-FDEDB30E8CBA}" sibTransId="{6D1C3ABF-F1F1-4FBF-A743-CF7EF8ADD7F3}"/>
    <dgm:cxn modelId="{7462E048-030E-411E-BF07-EF12A51A2415}" srcId="{4E6BBB21-26FE-4D06-806A-2577B9F25D87}" destId="{03178382-0D0F-45F7-ACD6-613DD0E87EC4}" srcOrd="0" destOrd="0" parTransId="{DCAC9EAE-0EC8-4B4C-8915-8BFEF4BAC701}" sibTransId="{B95428F5-05C5-4915-9F60-6CA7CB9CBE34}"/>
    <dgm:cxn modelId="{E7D4BD4D-03B9-426A-A490-2D15D26321F8}" type="presOf" srcId="{1F422138-C76D-4E62-B09A-FDEDB30E8CBA}" destId="{354CD44F-1ACB-4A58-8D4D-A3A8868EA891}" srcOrd="1" destOrd="0" presId="urn:microsoft.com/office/officeart/2005/8/layout/hierarchy2"/>
    <dgm:cxn modelId="{035CB84E-7356-4D76-854D-E7DAAB25ED61}" srcId="{2300EACF-799C-4CFA-9EAB-17BE964E0BC2}" destId="{4E6BBB21-26FE-4D06-806A-2577B9F25D87}" srcOrd="0" destOrd="0" parTransId="{A02184BC-D633-48EC-A078-072BD47944E8}" sibTransId="{5F144759-77C8-4B53-B33D-CE6B38F115DD}"/>
    <dgm:cxn modelId="{A3B93572-2207-480A-BE90-95AF97E1DEED}" type="presOf" srcId="{DCAC9EAE-0EC8-4B4C-8915-8BFEF4BAC701}" destId="{E23E9553-2CD6-4E92-8358-F840796BB6F8}" srcOrd="0" destOrd="0" presId="urn:microsoft.com/office/officeart/2005/8/layout/hierarchy2"/>
    <dgm:cxn modelId="{3BE53075-DB02-4D80-8717-7E840B326E08}" type="presOf" srcId="{2300EACF-799C-4CFA-9EAB-17BE964E0BC2}" destId="{0371071B-6532-4FC9-9811-92B302EF8CE5}" srcOrd="0" destOrd="0" presId="urn:microsoft.com/office/officeart/2005/8/layout/hierarchy2"/>
    <dgm:cxn modelId="{6EF3B3CF-88FE-489E-A908-98B29F122761}" type="presOf" srcId="{A8EB29BD-3CB4-4836-A769-F52EB93CAA56}" destId="{C30F1FFE-5B3F-49E3-A015-F35B6A2A6052}" srcOrd="0" destOrd="0" presId="urn:microsoft.com/office/officeart/2005/8/layout/hierarchy2"/>
    <dgm:cxn modelId="{C09273DD-E01D-44CE-86CF-4BD1EB85BCEA}" type="presOf" srcId="{DCAC9EAE-0EC8-4B4C-8915-8BFEF4BAC701}" destId="{A65AD3D4-9C0A-40E8-9D65-46A47DFCF89B}" srcOrd="1" destOrd="0" presId="urn:microsoft.com/office/officeart/2005/8/layout/hierarchy2"/>
    <dgm:cxn modelId="{27383CE4-AB7A-41BD-BD34-2F97D46BDA17}" type="presOf" srcId="{03178382-0D0F-45F7-ACD6-613DD0E87EC4}" destId="{9414AC8D-7FE8-4F3B-A332-BF6FB14575EF}" srcOrd="0" destOrd="0" presId="urn:microsoft.com/office/officeart/2005/8/layout/hierarchy2"/>
    <dgm:cxn modelId="{0D0EACE6-9CA6-4FD5-8413-1AABE1282EFD}" type="presOf" srcId="{1F422138-C76D-4E62-B09A-FDEDB30E8CBA}" destId="{BDB2BEA7-8604-438D-8C77-D43FC4C1A7C5}" srcOrd="0" destOrd="0" presId="urn:microsoft.com/office/officeart/2005/8/layout/hierarchy2"/>
    <dgm:cxn modelId="{DD033A93-8ECE-454B-B146-30D515292C1B}" type="presParOf" srcId="{0371071B-6532-4FC9-9811-92B302EF8CE5}" destId="{8FA06112-C3B4-4E21-BFB4-21E7B4A106BA}" srcOrd="0" destOrd="0" presId="urn:microsoft.com/office/officeart/2005/8/layout/hierarchy2"/>
    <dgm:cxn modelId="{4B0EF2A6-899E-4530-8EEB-C6D46347B710}" type="presParOf" srcId="{8FA06112-C3B4-4E21-BFB4-21E7B4A106BA}" destId="{3E6941F7-A24B-49C9-980B-ED17C1ECEE1F}" srcOrd="0" destOrd="0" presId="urn:microsoft.com/office/officeart/2005/8/layout/hierarchy2"/>
    <dgm:cxn modelId="{2929A2F7-DF99-4508-8491-19256CDAC3F8}" type="presParOf" srcId="{8FA06112-C3B4-4E21-BFB4-21E7B4A106BA}" destId="{FB793C22-EB60-44E9-8FAE-9161815CEAE1}" srcOrd="1" destOrd="0" presId="urn:microsoft.com/office/officeart/2005/8/layout/hierarchy2"/>
    <dgm:cxn modelId="{EA0702BA-42E6-4BBF-A6B4-9115F0355327}" type="presParOf" srcId="{FB793C22-EB60-44E9-8FAE-9161815CEAE1}" destId="{E23E9553-2CD6-4E92-8358-F840796BB6F8}" srcOrd="0" destOrd="0" presId="urn:microsoft.com/office/officeart/2005/8/layout/hierarchy2"/>
    <dgm:cxn modelId="{2CF669F8-1CE8-4DFD-A925-702FC37985E7}" type="presParOf" srcId="{E23E9553-2CD6-4E92-8358-F840796BB6F8}" destId="{A65AD3D4-9C0A-40E8-9D65-46A47DFCF89B}" srcOrd="0" destOrd="0" presId="urn:microsoft.com/office/officeart/2005/8/layout/hierarchy2"/>
    <dgm:cxn modelId="{32B93506-16A6-4B3C-B841-D7C5C577605F}" type="presParOf" srcId="{FB793C22-EB60-44E9-8FAE-9161815CEAE1}" destId="{EFD9C81B-8053-4A5C-A520-0D31154A58FC}" srcOrd="1" destOrd="0" presId="urn:microsoft.com/office/officeart/2005/8/layout/hierarchy2"/>
    <dgm:cxn modelId="{4B81B785-B37F-4C2D-ABED-E1F672DD2BAD}" type="presParOf" srcId="{EFD9C81B-8053-4A5C-A520-0D31154A58FC}" destId="{9414AC8D-7FE8-4F3B-A332-BF6FB14575EF}" srcOrd="0" destOrd="0" presId="urn:microsoft.com/office/officeart/2005/8/layout/hierarchy2"/>
    <dgm:cxn modelId="{02238102-A6B7-4866-84A0-5D2CC8936564}" type="presParOf" srcId="{EFD9C81B-8053-4A5C-A520-0D31154A58FC}" destId="{6492CC06-F7AC-4F31-8771-82FDF4443BA3}" srcOrd="1" destOrd="0" presId="urn:microsoft.com/office/officeart/2005/8/layout/hierarchy2"/>
    <dgm:cxn modelId="{8E3A30F4-10D8-499E-809A-0A99D15B54B4}" type="presParOf" srcId="{FB793C22-EB60-44E9-8FAE-9161815CEAE1}" destId="{BDB2BEA7-8604-438D-8C77-D43FC4C1A7C5}" srcOrd="2" destOrd="0" presId="urn:microsoft.com/office/officeart/2005/8/layout/hierarchy2"/>
    <dgm:cxn modelId="{BC859B7C-688C-4C3A-B8FE-0021D24404BF}" type="presParOf" srcId="{BDB2BEA7-8604-438D-8C77-D43FC4C1A7C5}" destId="{354CD44F-1ACB-4A58-8D4D-A3A8868EA891}" srcOrd="0" destOrd="0" presId="urn:microsoft.com/office/officeart/2005/8/layout/hierarchy2"/>
    <dgm:cxn modelId="{95165E34-4122-4F12-8B18-C7012A1AA2E9}" type="presParOf" srcId="{FB793C22-EB60-44E9-8FAE-9161815CEAE1}" destId="{810F5853-F64D-46FC-822F-2E4815561406}" srcOrd="3" destOrd="0" presId="urn:microsoft.com/office/officeart/2005/8/layout/hierarchy2"/>
    <dgm:cxn modelId="{62936AEF-E68F-49EA-9467-944380D7B2EF}" type="presParOf" srcId="{810F5853-F64D-46FC-822F-2E4815561406}" destId="{C30F1FFE-5B3F-49E3-A015-F35B6A2A6052}" srcOrd="0" destOrd="0" presId="urn:microsoft.com/office/officeart/2005/8/layout/hierarchy2"/>
    <dgm:cxn modelId="{2BEC74E8-B4D4-4EE2-B8B2-1E7D968CC4BE}" type="presParOf" srcId="{810F5853-F64D-46FC-822F-2E4815561406}" destId="{1DF5164A-1C01-4C27-9F89-C752146344CE}"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300EACF-799C-4CFA-9EAB-17BE964E0BC2}"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4E6BBB21-26FE-4D06-806A-2577B9F25D87}">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2500" b="1" kern="1200" dirty="0">
              <a:solidFill>
                <a:prstClr val="black"/>
              </a:solidFill>
              <a:latin typeface="Calibri" panose="020F0502020204030204"/>
              <a:ea typeface="+mn-ea"/>
              <a:cs typeface="+mn-cs"/>
            </a:rPr>
            <a:t>Demineralization </a:t>
          </a:r>
          <a:r>
            <a:rPr lang="en-US" sz="2500" b="1" kern="1200" dirty="0"/>
            <a:t>of enamel</a:t>
          </a:r>
          <a:endParaRPr lang="en-US" sz="2500" kern="1200" dirty="0"/>
        </a:p>
      </dgm:t>
    </dgm:pt>
    <dgm:pt modelId="{A02184BC-D633-48EC-A078-072BD47944E8}" type="parTrans" cxnId="{035CB84E-7356-4D76-854D-E7DAAB25ED61}">
      <dgm:prSet/>
      <dgm:spPr/>
      <dgm:t>
        <a:bodyPr/>
        <a:lstStyle/>
        <a:p>
          <a:endParaRPr lang="en-US"/>
        </a:p>
      </dgm:t>
    </dgm:pt>
    <dgm:pt modelId="{5F144759-77C8-4B53-B33D-CE6B38F115DD}" type="sibTrans" cxnId="{035CB84E-7356-4D76-854D-E7DAAB25ED61}">
      <dgm:prSet/>
      <dgm:spPr/>
      <dgm:t>
        <a:bodyPr/>
        <a:lstStyle/>
        <a:p>
          <a:endParaRPr lang="en-US"/>
        </a:p>
      </dgm:t>
    </dgm:pt>
    <dgm:pt modelId="{A8EB29BD-3CB4-4836-A769-F52EB93CAA56}">
      <dgm:prSet>
        <dgm:style>
          <a:lnRef idx="1">
            <a:schemeClr val="accent5"/>
          </a:lnRef>
          <a:fillRef idx="2">
            <a:schemeClr val="accent5"/>
          </a:fillRef>
          <a:effectRef idx="1">
            <a:schemeClr val="accent5"/>
          </a:effectRef>
          <a:fontRef idx="minor">
            <a:schemeClr val="dk1"/>
          </a:fontRef>
        </dgm:style>
      </dgm:prSet>
      <dgm:spPr/>
      <dgm:t>
        <a:bodyPr/>
        <a:lstStyle/>
        <a:p>
          <a:r>
            <a:rPr lang="en-US" dirty="0"/>
            <a:t>Intentional i.e. Application of acid for acid etching</a:t>
          </a:r>
        </a:p>
      </dgm:t>
    </dgm:pt>
    <dgm:pt modelId="{1F422138-C76D-4E62-B09A-FDEDB30E8CBA}" type="parTrans" cxnId="{93DF3B38-CEF5-4994-89B5-2E221B0E39D6}">
      <dgm:prSet/>
      <dgm:spPr>
        <a:ln w="38100"/>
      </dgm:spPr>
      <dgm:t>
        <a:bodyPr/>
        <a:lstStyle/>
        <a:p>
          <a:endParaRPr lang="en-US"/>
        </a:p>
      </dgm:t>
    </dgm:pt>
    <dgm:pt modelId="{6D1C3ABF-F1F1-4FBF-A743-CF7EF8ADD7F3}" type="sibTrans" cxnId="{93DF3B38-CEF5-4994-89B5-2E221B0E39D6}">
      <dgm:prSet/>
      <dgm:spPr/>
      <dgm:t>
        <a:bodyPr/>
        <a:lstStyle/>
        <a:p>
          <a:endParaRPr lang="en-US"/>
        </a:p>
      </dgm:t>
    </dgm:pt>
    <dgm:pt modelId="{03178382-0D0F-45F7-ACD6-613DD0E87EC4}">
      <dgm:prSet>
        <dgm:style>
          <a:lnRef idx="1">
            <a:schemeClr val="accent6"/>
          </a:lnRef>
          <a:fillRef idx="2">
            <a:schemeClr val="accent6"/>
          </a:fillRef>
          <a:effectRef idx="1">
            <a:schemeClr val="accent6"/>
          </a:effectRef>
          <a:fontRef idx="minor">
            <a:schemeClr val="dk1"/>
          </a:fontRef>
        </dgm:style>
      </dgm:prSet>
      <dgm:spPr/>
      <dgm:t>
        <a:bodyPr/>
        <a:lstStyle/>
        <a:p>
          <a:r>
            <a:rPr lang="en-US"/>
            <a:t>Pathological process i.e. Bacteria</a:t>
          </a:r>
          <a:endParaRPr lang="en-US" dirty="0"/>
        </a:p>
      </dgm:t>
    </dgm:pt>
    <dgm:pt modelId="{DCAC9EAE-0EC8-4B4C-8915-8BFEF4BAC701}" type="parTrans" cxnId="{7462E048-030E-411E-BF07-EF12A51A2415}">
      <dgm:prSet/>
      <dgm:spPr>
        <a:ln w="38100"/>
      </dgm:spPr>
      <dgm:t>
        <a:bodyPr/>
        <a:lstStyle/>
        <a:p>
          <a:endParaRPr lang="en-US"/>
        </a:p>
      </dgm:t>
    </dgm:pt>
    <dgm:pt modelId="{B95428F5-05C5-4915-9F60-6CA7CB9CBE34}" type="sibTrans" cxnId="{7462E048-030E-411E-BF07-EF12A51A2415}">
      <dgm:prSet/>
      <dgm:spPr/>
      <dgm:t>
        <a:bodyPr/>
        <a:lstStyle/>
        <a:p>
          <a:endParaRPr lang="en-US"/>
        </a:p>
      </dgm:t>
    </dgm:pt>
    <dgm:pt modelId="{0371071B-6532-4FC9-9811-92B302EF8CE5}" type="pres">
      <dgm:prSet presAssocID="{2300EACF-799C-4CFA-9EAB-17BE964E0BC2}" presName="diagram" presStyleCnt="0">
        <dgm:presLayoutVars>
          <dgm:chPref val="1"/>
          <dgm:dir/>
          <dgm:animOne val="branch"/>
          <dgm:animLvl val="lvl"/>
          <dgm:resizeHandles val="exact"/>
        </dgm:presLayoutVars>
      </dgm:prSet>
      <dgm:spPr/>
    </dgm:pt>
    <dgm:pt modelId="{8FA06112-C3B4-4E21-BFB4-21E7B4A106BA}" type="pres">
      <dgm:prSet presAssocID="{4E6BBB21-26FE-4D06-806A-2577B9F25D87}" presName="root1" presStyleCnt="0"/>
      <dgm:spPr/>
    </dgm:pt>
    <dgm:pt modelId="{3E6941F7-A24B-49C9-980B-ED17C1ECEE1F}" type="pres">
      <dgm:prSet presAssocID="{4E6BBB21-26FE-4D06-806A-2577B9F25D87}" presName="LevelOneTextNode" presStyleLbl="node0" presStyleIdx="0" presStyleCnt="1">
        <dgm:presLayoutVars>
          <dgm:chPref val="3"/>
        </dgm:presLayoutVars>
      </dgm:prSet>
      <dgm:spPr/>
    </dgm:pt>
    <dgm:pt modelId="{FB793C22-EB60-44E9-8FAE-9161815CEAE1}" type="pres">
      <dgm:prSet presAssocID="{4E6BBB21-26FE-4D06-806A-2577B9F25D87}" presName="level2hierChild" presStyleCnt="0"/>
      <dgm:spPr/>
    </dgm:pt>
    <dgm:pt modelId="{E23E9553-2CD6-4E92-8358-F840796BB6F8}" type="pres">
      <dgm:prSet presAssocID="{DCAC9EAE-0EC8-4B4C-8915-8BFEF4BAC701}" presName="conn2-1" presStyleLbl="parChTrans1D2" presStyleIdx="0" presStyleCnt="2"/>
      <dgm:spPr/>
    </dgm:pt>
    <dgm:pt modelId="{A65AD3D4-9C0A-40E8-9D65-46A47DFCF89B}" type="pres">
      <dgm:prSet presAssocID="{DCAC9EAE-0EC8-4B4C-8915-8BFEF4BAC701}" presName="connTx" presStyleLbl="parChTrans1D2" presStyleIdx="0" presStyleCnt="2"/>
      <dgm:spPr/>
    </dgm:pt>
    <dgm:pt modelId="{EFD9C81B-8053-4A5C-A520-0D31154A58FC}" type="pres">
      <dgm:prSet presAssocID="{03178382-0D0F-45F7-ACD6-613DD0E87EC4}" presName="root2" presStyleCnt="0"/>
      <dgm:spPr/>
    </dgm:pt>
    <dgm:pt modelId="{9414AC8D-7FE8-4F3B-A332-BF6FB14575EF}" type="pres">
      <dgm:prSet presAssocID="{03178382-0D0F-45F7-ACD6-613DD0E87EC4}" presName="LevelTwoTextNode" presStyleLbl="node2" presStyleIdx="0" presStyleCnt="2">
        <dgm:presLayoutVars>
          <dgm:chPref val="3"/>
        </dgm:presLayoutVars>
      </dgm:prSet>
      <dgm:spPr/>
    </dgm:pt>
    <dgm:pt modelId="{6492CC06-F7AC-4F31-8771-82FDF4443BA3}" type="pres">
      <dgm:prSet presAssocID="{03178382-0D0F-45F7-ACD6-613DD0E87EC4}" presName="level3hierChild" presStyleCnt="0"/>
      <dgm:spPr/>
    </dgm:pt>
    <dgm:pt modelId="{BDB2BEA7-8604-438D-8C77-D43FC4C1A7C5}" type="pres">
      <dgm:prSet presAssocID="{1F422138-C76D-4E62-B09A-FDEDB30E8CBA}" presName="conn2-1" presStyleLbl="parChTrans1D2" presStyleIdx="1" presStyleCnt="2"/>
      <dgm:spPr/>
    </dgm:pt>
    <dgm:pt modelId="{354CD44F-1ACB-4A58-8D4D-A3A8868EA891}" type="pres">
      <dgm:prSet presAssocID="{1F422138-C76D-4E62-B09A-FDEDB30E8CBA}" presName="connTx" presStyleLbl="parChTrans1D2" presStyleIdx="1" presStyleCnt="2"/>
      <dgm:spPr/>
    </dgm:pt>
    <dgm:pt modelId="{810F5853-F64D-46FC-822F-2E4815561406}" type="pres">
      <dgm:prSet presAssocID="{A8EB29BD-3CB4-4836-A769-F52EB93CAA56}" presName="root2" presStyleCnt="0"/>
      <dgm:spPr/>
    </dgm:pt>
    <dgm:pt modelId="{C30F1FFE-5B3F-49E3-A015-F35B6A2A6052}" type="pres">
      <dgm:prSet presAssocID="{A8EB29BD-3CB4-4836-A769-F52EB93CAA56}" presName="LevelTwoTextNode" presStyleLbl="node2" presStyleIdx="1" presStyleCnt="2">
        <dgm:presLayoutVars>
          <dgm:chPref val="3"/>
        </dgm:presLayoutVars>
      </dgm:prSet>
      <dgm:spPr/>
    </dgm:pt>
    <dgm:pt modelId="{1DF5164A-1C01-4C27-9F89-C752146344CE}" type="pres">
      <dgm:prSet presAssocID="{A8EB29BD-3CB4-4836-A769-F52EB93CAA56}" presName="level3hierChild" presStyleCnt="0"/>
      <dgm:spPr/>
    </dgm:pt>
  </dgm:ptLst>
  <dgm:cxnLst>
    <dgm:cxn modelId="{2E86600B-9143-42CA-B697-86BAB77D6FF9}" type="presOf" srcId="{4E6BBB21-26FE-4D06-806A-2577B9F25D87}" destId="{3E6941F7-A24B-49C9-980B-ED17C1ECEE1F}" srcOrd="0" destOrd="0" presId="urn:microsoft.com/office/officeart/2005/8/layout/hierarchy2"/>
    <dgm:cxn modelId="{93DF3B38-CEF5-4994-89B5-2E221B0E39D6}" srcId="{4E6BBB21-26FE-4D06-806A-2577B9F25D87}" destId="{A8EB29BD-3CB4-4836-A769-F52EB93CAA56}" srcOrd="1" destOrd="0" parTransId="{1F422138-C76D-4E62-B09A-FDEDB30E8CBA}" sibTransId="{6D1C3ABF-F1F1-4FBF-A743-CF7EF8ADD7F3}"/>
    <dgm:cxn modelId="{7462E048-030E-411E-BF07-EF12A51A2415}" srcId="{4E6BBB21-26FE-4D06-806A-2577B9F25D87}" destId="{03178382-0D0F-45F7-ACD6-613DD0E87EC4}" srcOrd="0" destOrd="0" parTransId="{DCAC9EAE-0EC8-4B4C-8915-8BFEF4BAC701}" sibTransId="{B95428F5-05C5-4915-9F60-6CA7CB9CBE34}"/>
    <dgm:cxn modelId="{E7D4BD4D-03B9-426A-A490-2D15D26321F8}" type="presOf" srcId="{1F422138-C76D-4E62-B09A-FDEDB30E8CBA}" destId="{354CD44F-1ACB-4A58-8D4D-A3A8868EA891}" srcOrd="1" destOrd="0" presId="urn:microsoft.com/office/officeart/2005/8/layout/hierarchy2"/>
    <dgm:cxn modelId="{035CB84E-7356-4D76-854D-E7DAAB25ED61}" srcId="{2300EACF-799C-4CFA-9EAB-17BE964E0BC2}" destId="{4E6BBB21-26FE-4D06-806A-2577B9F25D87}" srcOrd="0" destOrd="0" parTransId="{A02184BC-D633-48EC-A078-072BD47944E8}" sibTransId="{5F144759-77C8-4B53-B33D-CE6B38F115DD}"/>
    <dgm:cxn modelId="{A3B93572-2207-480A-BE90-95AF97E1DEED}" type="presOf" srcId="{DCAC9EAE-0EC8-4B4C-8915-8BFEF4BAC701}" destId="{E23E9553-2CD6-4E92-8358-F840796BB6F8}" srcOrd="0" destOrd="0" presId="urn:microsoft.com/office/officeart/2005/8/layout/hierarchy2"/>
    <dgm:cxn modelId="{3BE53075-DB02-4D80-8717-7E840B326E08}" type="presOf" srcId="{2300EACF-799C-4CFA-9EAB-17BE964E0BC2}" destId="{0371071B-6532-4FC9-9811-92B302EF8CE5}" srcOrd="0" destOrd="0" presId="urn:microsoft.com/office/officeart/2005/8/layout/hierarchy2"/>
    <dgm:cxn modelId="{6EF3B3CF-88FE-489E-A908-98B29F122761}" type="presOf" srcId="{A8EB29BD-3CB4-4836-A769-F52EB93CAA56}" destId="{C30F1FFE-5B3F-49E3-A015-F35B6A2A6052}" srcOrd="0" destOrd="0" presId="urn:microsoft.com/office/officeart/2005/8/layout/hierarchy2"/>
    <dgm:cxn modelId="{C09273DD-E01D-44CE-86CF-4BD1EB85BCEA}" type="presOf" srcId="{DCAC9EAE-0EC8-4B4C-8915-8BFEF4BAC701}" destId="{A65AD3D4-9C0A-40E8-9D65-46A47DFCF89B}" srcOrd="1" destOrd="0" presId="urn:microsoft.com/office/officeart/2005/8/layout/hierarchy2"/>
    <dgm:cxn modelId="{27383CE4-AB7A-41BD-BD34-2F97D46BDA17}" type="presOf" srcId="{03178382-0D0F-45F7-ACD6-613DD0E87EC4}" destId="{9414AC8D-7FE8-4F3B-A332-BF6FB14575EF}" srcOrd="0" destOrd="0" presId="urn:microsoft.com/office/officeart/2005/8/layout/hierarchy2"/>
    <dgm:cxn modelId="{0D0EACE6-9CA6-4FD5-8413-1AABE1282EFD}" type="presOf" srcId="{1F422138-C76D-4E62-B09A-FDEDB30E8CBA}" destId="{BDB2BEA7-8604-438D-8C77-D43FC4C1A7C5}" srcOrd="0" destOrd="0" presId="urn:microsoft.com/office/officeart/2005/8/layout/hierarchy2"/>
    <dgm:cxn modelId="{DD033A93-8ECE-454B-B146-30D515292C1B}" type="presParOf" srcId="{0371071B-6532-4FC9-9811-92B302EF8CE5}" destId="{8FA06112-C3B4-4E21-BFB4-21E7B4A106BA}" srcOrd="0" destOrd="0" presId="urn:microsoft.com/office/officeart/2005/8/layout/hierarchy2"/>
    <dgm:cxn modelId="{4B0EF2A6-899E-4530-8EEB-C6D46347B710}" type="presParOf" srcId="{8FA06112-C3B4-4E21-BFB4-21E7B4A106BA}" destId="{3E6941F7-A24B-49C9-980B-ED17C1ECEE1F}" srcOrd="0" destOrd="0" presId="urn:microsoft.com/office/officeart/2005/8/layout/hierarchy2"/>
    <dgm:cxn modelId="{2929A2F7-DF99-4508-8491-19256CDAC3F8}" type="presParOf" srcId="{8FA06112-C3B4-4E21-BFB4-21E7B4A106BA}" destId="{FB793C22-EB60-44E9-8FAE-9161815CEAE1}" srcOrd="1" destOrd="0" presId="urn:microsoft.com/office/officeart/2005/8/layout/hierarchy2"/>
    <dgm:cxn modelId="{EA0702BA-42E6-4BBF-A6B4-9115F0355327}" type="presParOf" srcId="{FB793C22-EB60-44E9-8FAE-9161815CEAE1}" destId="{E23E9553-2CD6-4E92-8358-F840796BB6F8}" srcOrd="0" destOrd="0" presId="urn:microsoft.com/office/officeart/2005/8/layout/hierarchy2"/>
    <dgm:cxn modelId="{2CF669F8-1CE8-4DFD-A925-702FC37985E7}" type="presParOf" srcId="{E23E9553-2CD6-4E92-8358-F840796BB6F8}" destId="{A65AD3D4-9C0A-40E8-9D65-46A47DFCF89B}" srcOrd="0" destOrd="0" presId="urn:microsoft.com/office/officeart/2005/8/layout/hierarchy2"/>
    <dgm:cxn modelId="{32B93506-16A6-4B3C-B841-D7C5C577605F}" type="presParOf" srcId="{FB793C22-EB60-44E9-8FAE-9161815CEAE1}" destId="{EFD9C81B-8053-4A5C-A520-0D31154A58FC}" srcOrd="1" destOrd="0" presId="urn:microsoft.com/office/officeart/2005/8/layout/hierarchy2"/>
    <dgm:cxn modelId="{4B81B785-B37F-4C2D-ABED-E1F672DD2BAD}" type="presParOf" srcId="{EFD9C81B-8053-4A5C-A520-0D31154A58FC}" destId="{9414AC8D-7FE8-4F3B-A332-BF6FB14575EF}" srcOrd="0" destOrd="0" presId="urn:microsoft.com/office/officeart/2005/8/layout/hierarchy2"/>
    <dgm:cxn modelId="{02238102-A6B7-4866-84A0-5D2CC8936564}" type="presParOf" srcId="{EFD9C81B-8053-4A5C-A520-0D31154A58FC}" destId="{6492CC06-F7AC-4F31-8771-82FDF4443BA3}" srcOrd="1" destOrd="0" presId="urn:microsoft.com/office/officeart/2005/8/layout/hierarchy2"/>
    <dgm:cxn modelId="{8E3A30F4-10D8-499E-809A-0A99D15B54B4}" type="presParOf" srcId="{FB793C22-EB60-44E9-8FAE-9161815CEAE1}" destId="{BDB2BEA7-8604-438D-8C77-D43FC4C1A7C5}" srcOrd="2" destOrd="0" presId="urn:microsoft.com/office/officeart/2005/8/layout/hierarchy2"/>
    <dgm:cxn modelId="{BC859B7C-688C-4C3A-B8FE-0021D24404BF}" type="presParOf" srcId="{BDB2BEA7-8604-438D-8C77-D43FC4C1A7C5}" destId="{354CD44F-1ACB-4A58-8D4D-A3A8868EA891}" srcOrd="0" destOrd="0" presId="urn:microsoft.com/office/officeart/2005/8/layout/hierarchy2"/>
    <dgm:cxn modelId="{95165E34-4122-4F12-8B18-C7012A1AA2E9}" type="presParOf" srcId="{FB793C22-EB60-44E9-8FAE-9161815CEAE1}" destId="{810F5853-F64D-46FC-822F-2E4815561406}" srcOrd="3" destOrd="0" presId="urn:microsoft.com/office/officeart/2005/8/layout/hierarchy2"/>
    <dgm:cxn modelId="{62936AEF-E68F-49EA-9467-944380D7B2EF}" type="presParOf" srcId="{810F5853-F64D-46FC-822F-2E4815561406}" destId="{C30F1FFE-5B3F-49E3-A015-F35B6A2A6052}" srcOrd="0" destOrd="0" presId="urn:microsoft.com/office/officeart/2005/8/layout/hierarchy2"/>
    <dgm:cxn modelId="{2BEC74E8-B4D4-4EE2-B8B2-1E7D968CC4BE}" type="presParOf" srcId="{810F5853-F64D-46FC-822F-2E4815561406}" destId="{1DF5164A-1C01-4C27-9F89-C752146344CE}"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0E95F5-BC78-4773-AC78-3FA4654E3193}" type="doc">
      <dgm:prSet loTypeId="urn:microsoft.com/office/officeart/2009/3/layout/HorizontalOrganizationChart" loCatId="hierarchy" qsTypeId="urn:microsoft.com/office/officeart/2005/8/quickstyle/3d9" qsCatId="3D" csTypeId="urn:microsoft.com/office/officeart/2005/8/colors/accent1_2" csCatId="accent1" phldr="1"/>
      <dgm:spPr/>
      <dgm:t>
        <a:bodyPr/>
        <a:lstStyle/>
        <a:p>
          <a:endParaRPr lang="en-US"/>
        </a:p>
      </dgm:t>
    </dgm:pt>
    <dgm:pt modelId="{9345DABD-8429-42D9-8219-6CEB35D5FFFC}">
      <dgm:prSet phldrT="[Text]" custT="1"/>
      <dgm:spPr>
        <a:solidFill>
          <a:srgbClr val="00B050"/>
        </a:solidFill>
      </dgm:spPr>
      <dgm:t>
        <a:bodyPr/>
        <a:lstStyle/>
        <a:p>
          <a:r>
            <a:rPr lang="en-US" sz="3600" dirty="0"/>
            <a:t>Structural features</a:t>
          </a:r>
        </a:p>
      </dgm:t>
    </dgm:pt>
    <dgm:pt modelId="{96C217A7-B5C2-44A8-8F60-663CEA2A291F}" type="parTrans" cxnId="{04D4B0B7-A3BE-4E6F-B4CA-646677FC119F}">
      <dgm:prSet/>
      <dgm:spPr/>
      <dgm:t>
        <a:bodyPr/>
        <a:lstStyle/>
        <a:p>
          <a:endParaRPr lang="en-US" sz="1600"/>
        </a:p>
      </dgm:t>
    </dgm:pt>
    <dgm:pt modelId="{6039D0F1-6DB3-4659-8939-CE584F0F00DC}" type="sibTrans" cxnId="{04D4B0B7-A3BE-4E6F-B4CA-646677FC119F}">
      <dgm:prSet/>
      <dgm:spPr/>
      <dgm:t>
        <a:bodyPr/>
        <a:lstStyle/>
        <a:p>
          <a:endParaRPr lang="en-US" sz="1600"/>
        </a:p>
      </dgm:t>
    </dgm:pt>
    <dgm:pt modelId="{60D2BB99-2FFF-4935-8EC1-C4C49E58C4F9}">
      <dgm:prSet phldrT="[Text]" custT="1"/>
      <dgm:spPr>
        <a:solidFill>
          <a:schemeClr val="accent2">
            <a:lumMod val="40000"/>
            <a:lumOff val="60000"/>
          </a:schemeClr>
        </a:solidFill>
      </dgm:spPr>
      <dgm:t>
        <a:bodyPr/>
        <a:lstStyle/>
        <a:p>
          <a:r>
            <a:rPr lang="en-US" sz="3600" kern="1200" dirty="0">
              <a:solidFill>
                <a:srgbClr val="FF0000"/>
              </a:solidFill>
              <a:latin typeface="Gill Sans MT" panose="020B0502020104020203"/>
              <a:ea typeface="+mn-ea"/>
              <a:cs typeface="+mn-cs"/>
            </a:rPr>
            <a:t>DEJ &amp; initial formation</a:t>
          </a:r>
        </a:p>
      </dgm:t>
    </dgm:pt>
    <dgm:pt modelId="{6C3A72EA-51FC-4F18-94B9-7052691840F5}" type="parTrans" cxnId="{BB05344D-D9AC-4893-B68A-4AA05257716C}">
      <dgm:prSet/>
      <dgm:spPr>
        <a:ln w="38100"/>
      </dgm:spPr>
      <dgm:t>
        <a:bodyPr/>
        <a:lstStyle/>
        <a:p>
          <a:endParaRPr lang="en-US" sz="1600"/>
        </a:p>
      </dgm:t>
    </dgm:pt>
    <dgm:pt modelId="{F282B6C0-5137-4D2D-9E4B-CBA2C49EF78D}" type="sibTrans" cxnId="{BB05344D-D9AC-4893-B68A-4AA05257716C}">
      <dgm:prSet/>
      <dgm:spPr/>
      <dgm:t>
        <a:bodyPr/>
        <a:lstStyle/>
        <a:p>
          <a:endParaRPr lang="en-US" sz="1600"/>
        </a:p>
      </dgm:t>
    </dgm:pt>
    <dgm:pt modelId="{E5DEAF45-F583-498E-A51C-435F7327CC4B}">
      <dgm:prSet phldrT="[Text]" custT="1"/>
      <dgm:spPr>
        <a:solidFill>
          <a:schemeClr val="accent2">
            <a:lumMod val="40000"/>
            <a:lumOff val="60000"/>
          </a:schemeClr>
        </a:solidFill>
      </dgm:spPr>
      <dgm:t>
        <a:bodyPr/>
        <a:lstStyle/>
        <a:p>
          <a:r>
            <a:rPr lang="en-US" sz="3600" dirty="0">
              <a:solidFill>
                <a:srgbClr val="FF0000"/>
              </a:solidFill>
            </a:rPr>
            <a:t>Appositional growth</a:t>
          </a:r>
        </a:p>
      </dgm:t>
    </dgm:pt>
    <dgm:pt modelId="{F13BB8DE-7636-4124-AD0E-2250A0821EF0}" type="parTrans" cxnId="{4641C3F6-EF69-4D31-8458-26E22432D521}">
      <dgm:prSet/>
      <dgm:spPr>
        <a:ln w="38100"/>
      </dgm:spPr>
      <dgm:t>
        <a:bodyPr/>
        <a:lstStyle/>
        <a:p>
          <a:endParaRPr lang="en-US" sz="1600"/>
        </a:p>
      </dgm:t>
    </dgm:pt>
    <dgm:pt modelId="{FA9233BB-F173-49D1-9CEE-226FF3B13B7C}" type="sibTrans" cxnId="{4641C3F6-EF69-4D31-8458-26E22432D521}">
      <dgm:prSet/>
      <dgm:spPr/>
      <dgm:t>
        <a:bodyPr/>
        <a:lstStyle/>
        <a:p>
          <a:endParaRPr lang="en-US" sz="1600"/>
        </a:p>
      </dgm:t>
    </dgm:pt>
    <dgm:pt modelId="{1F3D6FC3-B74B-483A-B00B-8B8849A04600}">
      <dgm:prSet phldrT="[Text]" custT="1"/>
      <dgm:spPr>
        <a:solidFill>
          <a:schemeClr val="accent2">
            <a:lumMod val="40000"/>
            <a:lumOff val="60000"/>
          </a:schemeClr>
        </a:solidFill>
      </dgm:spPr>
      <dgm:t>
        <a:bodyPr/>
        <a:lstStyle/>
        <a:p>
          <a:r>
            <a:rPr lang="en-US" sz="3600" dirty="0">
              <a:solidFill>
                <a:srgbClr val="FF0000"/>
              </a:solidFill>
            </a:rPr>
            <a:t>Changes in rod orientation</a:t>
          </a:r>
        </a:p>
      </dgm:t>
    </dgm:pt>
    <dgm:pt modelId="{4546F42D-AF11-47B7-9BC3-BA23C4767EDF}" type="parTrans" cxnId="{13F47F6F-A4BF-4128-81BF-CE54D1F7EA4A}">
      <dgm:prSet/>
      <dgm:spPr>
        <a:ln w="38100"/>
      </dgm:spPr>
      <dgm:t>
        <a:bodyPr/>
        <a:lstStyle/>
        <a:p>
          <a:endParaRPr lang="en-US" sz="1600"/>
        </a:p>
      </dgm:t>
    </dgm:pt>
    <dgm:pt modelId="{F5169DB9-0504-46C4-8E42-507C5FF20EC2}" type="sibTrans" cxnId="{13F47F6F-A4BF-4128-81BF-CE54D1F7EA4A}">
      <dgm:prSet/>
      <dgm:spPr/>
      <dgm:t>
        <a:bodyPr/>
        <a:lstStyle/>
        <a:p>
          <a:endParaRPr lang="en-US" sz="1600"/>
        </a:p>
      </dgm:t>
    </dgm:pt>
    <dgm:pt modelId="{85FF5F2E-8961-4D85-90BB-0A236E46426B}">
      <dgm:prSet custT="1"/>
      <dgm:spPr>
        <a:solidFill>
          <a:schemeClr val="accent2">
            <a:lumMod val="40000"/>
            <a:lumOff val="60000"/>
          </a:schemeClr>
        </a:solidFill>
      </dgm:spPr>
      <dgm:t>
        <a:bodyPr/>
        <a:lstStyle/>
        <a:p>
          <a:r>
            <a:rPr lang="en-US" sz="3600" dirty="0">
              <a:solidFill>
                <a:srgbClr val="FF0000"/>
              </a:solidFill>
            </a:rPr>
            <a:t>Tooth surface</a:t>
          </a:r>
        </a:p>
      </dgm:t>
    </dgm:pt>
    <dgm:pt modelId="{A04F5C80-02D1-4A51-BF43-C8C46EC859F1}" type="parTrans" cxnId="{D4204EE1-DBBB-4F77-9D8C-5CCF12C3AB02}">
      <dgm:prSet/>
      <dgm:spPr>
        <a:ln w="38100"/>
      </dgm:spPr>
      <dgm:t>
        <a:bodyPr/>
        <a:lstStyle/>
        <a:p>
          <a:endParaRPr lang="en-US" sz="1600"/>
        </a:p>
      </dgm:t>
    </dgm:pt>
    <dgm:pt modelId="{186AA5EA-4CD1-4F51-B5C2-B2ECC4D10DE9}" type="sibTrans" cxnId="{D4204EE1-DBBB-4F77-9D8C-5CCF12C3AB02}">
      <dgm:prSet/>
      <dgm:spPr/>
      <dgm:t>
        <a:bodyPr/>
        <a:lstStyle/>
        <a:p>
          <a:endParaRPr lang="en-US" sz="1600"/>
        </a:p>
      </dgm:t>
    </dgm:pt>
    <dgm:pt modelId="{879C58DB-59D9-486C-9FD8-BF3D50F20E29}" type="pres">
      <dgm:prSet presAssocID="{130E95F5-BC78-4773-AC78-3FA4654E3193}" presName="hierChild1" presStyleCnt="0">
        <dgm:presLayoutVars>
          <dgm:orgChart val="1"/>
          <dgm:chPref val="1"/>
          <dgm:dir/>
          <dgm:animOne val="branch"/>
          <dgm:animLvl val="lvl"/>
          <dgm:resizeHandles/>
        </dgm:presLayoutVars>
      </dgm:prSet>
      <dgm:spPr/>
    </dgm:pt>
    <dgm:pt modelId="{3783B417-01C0-4B5A-8950-605B06E9D94A}" type="pres">
      <dgm:prSet presAssocID="{9345DABD-8429-42D9-8219-6CEB35D5FFFC}" presName="hierRoot1" presStyleCnt="0">
        <dgm:presLayoutVars>
          <dgm:hierBranch val="init"/>
        </dgm:presLayoutVars>
      </dgm:prSet>
      <dgm:spPr/>
    </dgm:pt>
    <dgm:pt modelId="{9C59AE60-3238-4FE4-B666-A4D89F05CC97}" type="pres">
      <dgm:prSet presAssocID="{9345DABD-8429-42D9-8219-6CEB35D5FFFC}" presName="rootComposite1" presStyleCnt="0"/>
      <dgm:spPr/>
    </dgm:pt>
    <dgm:pt modelId="{074C82E2-C8E7-4C6A-AFE4-30E6E3D221FF}" type="pres">
      <dgm:prSet presAssocID="{9345DABD-8429-42D9-8219-6CEB35D5FFFC}" presName="rootText1" presStyleLbl="node0" presStyleIdx="0" presStyleCnt="1" custLinFactNeighborX="1307" custLinFactNeighborY="1429">
        <dgm:presLayoutVars>
          <dgm:chPref val="3"/>
        </dgm:presLayoutVars>
      </dgm:prSet>
      <dgm:spPr/>
    </dgm:pt>
    <dgm:pt modelId="{D4EDD41B-1E52-4735-A73E-EC74483C70BB}" type="pres">
      <dgm:prSet presAssocID="{9345DABD-8429-42D9-8219-6CEB35D5FFFC}" presName="rootConnector1" presStyleLbl="node1" presStyleIdx="0" presStyleCnt="0"/>
      <dgm:spPr/>
    </dgm:pt>
    <dgm:pt modelId="{C82FD3FB-2846-4DAA-A278-25CAF7A9DF37}" type="pres">
      <dgm:prSet presAssocID="{9345DABD-8429-42D9-8219-6CEB35D5FFFC}" presName="hierChild2" presStyleCnt="0"/>
      <dgm:spPr/>
    </dgm:pt>
    <dgm:pt modelId="{83D0489D-B59F-4CAE-B329-6399544DE5A8}" type="pres">
      <dgm:prSet presAssocID="{6C3A72EA-51FC-4F18-94B9-7052691840F5}" presName="Name64" presStyleLbl="parChTrans1D2" presStyleIdx="0" presStyleCnt="4"/>
      <dgm:spPr/>
    </dgm:pt>
    <dgm:pt modelId="{24447709-6FFF-41B1-A84F-C359E2EC42C2}" type="pres">
      <dgm:prSet presAssocID="{60D2BB99-2FFF-4935-8EC1-C4C49E58C4F9}" presName="hierRoot2" presStyleCnt="0">
        <dgm:presLayoutVars>
          <dgm:hierBranch val="init"/>
        </dgm:presLayoutVars>
      </dgm:prSet>
      <dgm:spPr/>
    </dgm:pt>
    <dgm:pt modelId="{0DD1D9E5-CA33-4A79-9AB5-0ACC9BAF8285}" type="pres">
      <dgm:prSet presAssocID="{60D2BB99-2FFF-4935-8EC1-C4C49E58C4F9}" presName="rootComposite" presStyleCnt="0"/>
      <dgm:spPr/>
    </dgm:pt>
    <dgm:pt modelId="{DB1CF7E0-B07E-4659-A2FB-C7B4E4DCC19D}" type="pres">
      <dgm:prSet presAssocID="{60D2BB99-2FFF-4935-8EC1-C4C49E58C4F9}" presName="rootText" presStyleLbl="node2" presStyleIdx="0" presStyleCnt="4">
        <dgm:presLayoutVars>
          <dgm:chPref val="3"/>
        </dgm:presLayoutVars>
      </dgm:prSet>
      <dgm:spPr/>
    </dgm:pt>
    <dgm:pt modelId="{E1A71A36-6266-4E1D-93C8-CE4788DB1853}" type="pres">
      <dgm:prSet presAssocID="{60D2BB99-2FFF-4935-8EC1-C4C49E58C4F9}" presName="rootConnector" presStyleLbl="node2" presStyleIdx="0" presStyleCnt="4"/>
      <dgm:spPr/>
    </dgm:pt>
    <dgm:pt modelId="{EF9BB332-E3D8-4542-B919-01A485F2CFF1}" type="pres">
      <dgm:prSet presAssocID="{60D2BB99-2FFF-4935-8EC1-C4C49E58C4F9}" presName="hierChild4" presStyleCnt="0"/>
      <dgm:spPr/>
    </dgm:pt>
    <dgm:pt modelId="{9CABA97E-8140-4789-9BF1-08EFE7B46775}" type="pres">
      <dgm:prSet presAssocID="{60D2BB99-2FFF-4935-8EC1-C4C49E58C4F9}" presName="hierChild5" presStyleCnt="0"/>
      <dgm:spPr/>
    </dgm:pt>
    <dgm:pt modelId="{A989D11E-8A61-4ECD-A2C6-D7E541493FB7}" type="pres">
      <dgm:prSet presAssocID="{F13BB8DE-7636-4124-AD0E-2250A0821EF0}" presName="Name64" presStyleLbl="parChTrans1D2" presStyleIdx="1" presStyleCnt="4"/>
      <dgm:spPr/>
    </dgm:pt>
    <dgm:pt modelId="{6627F2FE-54CF-4BA6-BD9C-7AFDD45D201A}" type="pres">
      <dgm:prSet presAssocID="{E5DEAF45-F583-498E-A51C-435F7327CC4B}" presName="hierRoot2" presStyleCnt="0">
        <dgm:presLayoutVars>
          <dgm:hierBranch val="init"/>
        </dgm:presLayoutVars>
      </dgm:prSet>
      <dgm:spPr/>
    </dgm:pt>
    <dgm:pt modelId="{DA019379-1BB8-4779-AAB0-E14169463816}" type="pres">
      <dgm:prSet presAssocID="{E5DEAF45-F583-498E-A51C-435F7327CC4B}" presName="rootComposite" presStyleCnt="0"/>
      <dgm:spPr/>
    </dgm:pt>
    <dgm:pt modelId="{F5887B6B-142E-4297-AC0D-A245305B2243}" type="pres">
      <dgm:prSet presAssocID="{E5DEAF45-F583-498E-A51C-435F7327CC4B}" presName="rootText" presStyleLbl="node2" presStyleIdx="1" presStyleCnt="4">
        <dgm:presLayoutVars>
          <dgm:chPref val="3"/>
        </dgm:presLayoutVars>
      </dgm:prSet>
      <dgm:spPr/>
    </dgm:pt>
    <dgm:pt modelId="{93F29850-5627-4F67-BA18-3280D487282C}" type="pres">
      <dgm:prSet presAssocID="{E5DEAF45-F583-498E-A51C-435F7327CC4B}" presName="rootConnector" presStyleLbl="node2" presStyleIdx="1" presStyleCnt="4"/>
      <dgm:spPr/>
    </dgm:pt>
    <dgm:pt modelId="{F6C10E86-85E6-4F37-B76C-FF3E71D20274}" type="pres">
      <dgm:prSet presAssocID="{E5DEAF45-F583-498E-A51C-435F7327CC4B}" presName="hierChild4" presStyleCnt="0"/>
      <dgm:spPr/>
    </dgm:pt>
    <dgm:pt modelId="{6F65B0C4-C36E-4175-B378-D15E1F68DFBB}" type="pres">
      <dgm:prSet presAssocID="{E5DEAF45-F583-498E-A51C-435F7327CC4B}" presName="hierChild5" presStyleCnt="0"/>
      <dgm:spPr/>
    </dgm:pt>
    <dgm:pt modelId="{2946DA68-8B80-44FD-9D40-D2FDAA84AE90}" type="pres">
      <dgm:prSet presAssocID="{4546F42D-AF11-47B7-9BC3-BA23C4767EDF}" presName="Name64" presStyleLbl="parChTrans1D2" presStyleIdx="2" presStyleCnt="4"/>
      <dgm:spPr/>
    </dgm:pt>
    <dgm:pt modelId="{F6881BE0-563D-49FA-83AB-8C0F539DBA29}" type="pres">
      <dgm:prSet presAssocID="{1F3D6FC3-B74B-483A-B00B-8B8849A04600}" presName="hierRoot2" presStyleCnt="0">
        <dgm:presLayoutVars>
          <dgm:hierBranch val="init"/>
        </dgm:presLayoutVars>
      </dgm:prSet>
      <dgm:spPr/>
    </dgm:pt>
    <dgm:pt modelId="{EAB95D56-509C-4A76-ABBF-FC81B8335D84}" type="pres">
      <dgm:prSet presAssocID="{1F3D6FC3-B74B-483A-B00B-8B8849A04600}" presName="rootComposite" presStyleCnt="0"/>
      <dgm:spPr/>
    </dgm:pt>
    <dgm:pt modelId="{72985191-0F0F-42EA-9126-BE8106817433}" type="pres">
      <dgm:prSet presAssocID="{1F3D6FC3-B74B-483A-B00B-8B8849A04600}" presName="rootText" presStyleLbl="node2" presStyleIdx="2" presStyleCnt="4">
        <dgm:presLayoutVars>
          <dgm:chPref val="3"/>
        </dgm:presLayoutVars>
      </dgm:prSet>
      <dgm:spPr/>
    </dgm:pt>
    <dgm:pt modelId="{6A7E9503-C418-4D6E-882F-7C4EA4257A42}" type="pres">
      <dgm:prSet presAssocID="{1F3D6FC3-B74B-483A-B00B-8B8849A04600}" presName="rootConnector" presStyleLbl="node2" presStyleIdx="2" presStyleCnt="4"/>
      <dgm:spPr/>
    </dgm:pt>
    <dgm:pt modelId="{17544DE6-714E-4670-9C30-7C116E10F114}" type="pres">
      <dgm:prSet presAssocID="{1F3D6FC3-B74B-483A-B00B-8B8849A04600}" presName="hierChild4" presStyleCnt="0"/>
      <dgm:spPr/>
    </dgm:pt>
    <dgm:pt modelId="{10E00924-24B8-449F-8C13-48DE156943AB}" type="pres">
      <dgm:prSet presAssocID="{1F3D6FC3-B74B-483A-B00B-8B8849A04600}" presName="hierChild5" presStyleCnt="0"/>
      <dgm:spPr/>
    </dgm:pt>
    <dgm:pt modelId="{46FF5BEE-B89F-4D41-8185-1095974CC655}" type="pres">
      <dgm:prSet presAssocID="{A04F5C80-02D1-4A51-BF43-C8C46EC859F1}" presName="Name64" presStyleLbl="parChTrans1D2" presStyleIdx="3" presStyleCnt="4"/>
      <dgm:spPr/>
    </dgm:pt>
    <dgm:pt modelId="{FD0BA969-1A07-4554-95B9-E5005E7B52B3}" type="pres">
      <dgm:prSet presAssocID="{85FF5F2E-8961-4D85-90BB-0A236E46426B}" presName="hierRoot2" presStyleCnt="0">
        <dgm:presLayoutVars>
          <dgm:hierBranch val="init"/>
        </dgm:presLayoutVars>
      </dgm:prSet>
      <dgm:spPr/>
    </dgm:pt>
    <dgm:pt modelId="{52E61C92-2804-408D-A5A3-45436474B025}" type="pres">
      <dgm:prSet presAssocID="{85FF5F2E-8961-4D85-90BB-0A236E46426B}" presName="rootComposite" presStyleCnt="0"/>
      <dgm:spPr/>
    </dgm:pt>
    <dgm:pt modelId="{4CC9B40B-1928-4626-B866-7D374A67236F}" type="pres">
      <dgm:prSet presAssocID="{85FF5F2E-8961-4D85-90BB-0A236E46426B}" presName="rootText" presStyleLbl="node2" presStyleIdx="3" presStyleCnt="4">
        <dgm:presLayoutVars>
          <dgm:chPref val="3"/>
        </dgm:presLayoutVars>
      </dgm:prSet>
      <dgm:spPr/>
    </dgm:pt>
    <dgm:pt modelId="{F1907D03-D73D-4632-9CD0-E6CBECE3C0DC}" type="pres">
      <dgm:prSet presAssocID="{85FF5F2E-8961-4D85-90BB-0A236E46426B}" presName="rootConnector" presStyleLbl="node2" presStyleIdx="3" presStyleCnt="4"/>
      <dgm:spPr/>
    </dgm:pt>
    <dgm:pt modelId="{8C8FE2AB-B7FF-4FCE-9B6E-D44A64F81E96}" type="pres">
      <dgm:prSet presAssocID="{85FF5F2E-8961-4D85-90BB-0A236E46426B}" presName="hierChild4" presStyleCnt="0"/>
      <dgm:spPr/>
    </dgm:pt>
    <dgm:pt modelId="{6D42052E-5228-4DA5-BEF6-C9F1BDCB70A9}" type="pres">
      <dgm:prSet presAssocID="{85FF5F2E-8961-4D85-90BB-0A236E46426B}" presName="hierChild5" presStyleCnt="0"/>
      <dgm:spPr/>
    </dgm:pt>
    <dgm:pt modelId="{A5A76D2E-CDE6-496E-A18C-680748DAB0CB}" type="pres">
      <dgm:prSet presAssocID="{9345DABD-8429-42D9-8219-6CEB35D5FFFC}" presName="hierChild3" presStyleCnt="0"/>
      <dgm:spPr/>
    </dgm:pt>
  </dgm:ptLst>
  <dgm:cxnLst>
    <dgm:cxn modelId="{9746470C-14E3-4CCE-BB1D-765E7FBA0C76}" type="presOf" srcId="{85FF5F2E-8961-4D85-90BB-0A236E46426B}" destId="{F1907D03-D73D-4632-9CD0-E6CBECE3C0DC}" srcOrd="1" destOrd="0" presId="urn:microsoft.com/office/officeart/2009/3/layout/HorizontalOrganizationChart"/>
    <dgm:cxn modelId="{D7820C1C-9D45-4A42-9F1F-3EC8FDC03907}" type="presOf" srcId="{130E95F5-BC78-4773-AC78-3FA4654E3193}" destId="{879C58DB-59D9-486C-9FD8-BF3D50F20E29}" srcOrd="0" destOrd="0" presId="urn:microsoft.com/office/officeart/2009/3/layout/HorizontalOrganizationChart"/>
    <dgm:cxn modelId="{A4BF7028-F92B-43E1-B3AA-60618787341A}" type="presOf" srcId="{A04F5C80-02D1-4A51-BF43-C8C46EC859F1}" destId="{46FF5BEE-B89F-4D41-8185-1095974CC655}" srcOrd="0" destOrd="0" presId="urn:microsoft.com/office/officeart/2009/3/layout/HorizontalOrganizationChart"/>
    <dgm:cxn modelId="{BB05344D-D9AC-4893-B68A-4AA05257716C}" srcId="{9345DABD-8429-42D9-8219-6CEB35D5FFFC}" destId="{60D2BB99-2FFF-4935-8EC1-C4C49E58C4F9}" srcOrd="0" destOrd="0" parTransId="{6C3A72EA-51FC-4F18-94B9-7052691840F5}" sibTransId="{F282B6C0-5137-4D2D-9E4B-CBA2C49EF78D}"/>
    <dgm:cxn modelId="{13F47F6F-A4BF-4128-81BF-CE54D1F7EA4A}" srcId="{9345DABD-8429-42D9-8219-6CEB35D5FFFC}" destId="{1F3D6FC3-B74B-483A-B00B-8B8849A04600}" srcOrd="2" destOrd="0" parTransId="{4546F42D-AF11-47B7-9BC3-BA23C4767EDF}" sibTransId="{F5169DB9-0504-46C4-8E42-507C5FF20EC2}"/>
    <dgm:cxn modelId="{61BD3482-E249-48D9-BE79-4E2B4D857F4F}" type="presOf" srcId="{F13BB8DE-7636-4124-AD0E-2250A0821EF0}" destId="{A989D11E-8A61-4ECD-A2C6-D7E541493FB7}" srcOrd="0" destOrd="0" presId="urn:microsoft.com/office/officeart/2009/3/layout/HorizontalOrganizationChart"/>
    <dgm:cxn modelId="{911EE983-2949-4A93-9A75-9BBDE7C54C39}" type="presOf" srcId="{9345DABD-8429-42D9-8219-6CEB35D5FFFC}" destId="{D4EDD41B-1E52-4735-A73E-EC74483C70BB}" srcOrd="1" destOrd="0" presId="urn:microsoft.com/office/officeart/2009/3/layout/HorizontalOrganizationChart"/>
    <dgm:cxn modelId="{C2E20E89-AAC1-4675-BB85-25F1ACB05759}" type="presOf" srcId="{1F3D6FC3-B74B-483A-B00B-8B8849A04600}" destId="{6A7E9503-C418-4D6E-882F-7C4EA4257A42}" srcOrd="1" destOrd="0" presId="urn:microsoft.com/office/officeart/2009/3/layout/HorizontalOrganizationChart"/>
    <dgm:cxn modelId="{FB78B28D-C6D7-48CE-97B8-A39265F1F319}" type="presOf" srcId="{85FF5F2E-8961-4D85-90BB-0A236E46426B}" destId="{4CC9B40B-1928-4626-B866-7D374A67236F}" srcOrd="0" destOrd="0" presId="urn:microsoft.com/office/officeart/2009/3/layout/HorizontalOrganizationChart"/>
    <dgm:cxn modelId="{2270CD8D-46F3-45CE-9113-A3CAB7BAB09F}" type="presOf" srcId="{60D2BB99-2FFF-4935-8EC1-C4C49E58C4F9}" destId="{E1A71A36-6266-4E1D-93C8-CE4788DB1853}" srcOrd="1" destOrd="0" presId="urn:microsoft.com/office/officeart/2009/3/layout/HorizontalOrganizationChart"/>
    <dgm:cxn modelId="{05BA308E-BA95-4FD1-9967-680C98D7F132}" type="presOf" srcId="{E5DEAF45-F583-498E-A51C-435F7327CC4B}" destId="{F5887B6B-142E-4297-AC0D-A245305B2243}" srcOrd="0" destOrd="0" presId="urn:microsoft.com/office/officeart/2009/3/layout/HorizontalOrganizationChart"/>
    <dgm:cxn modelId="{90D8AD97-A2A7-4B9B-8B7B-6711BB022EE9}" type="presOf" srcId="{6C3A72EA-51FC-4F18-94B9-7052691840F5}" destId="{83D0489D-B59F-4CAE-B329-6399544DE5A8}" srcOrd="0" destOrd="0" presId="urn:microsoft.com/office/officeart/2009/3/layout/HorizontalOrganizationChart"/>
    <dgm:cxn modelId="{B85705A1-F0B3-40F3-ABA1-0D3120DA030A}" type="presOf" srcId="{1F3D6FC3-B74B-483A-B00B-8B8849A04600}" destId="{72985191-0F0F-42EA-9126-BE8106817433}" srcOrd="0" destOrd="0" presId="urn:microsoft.com/office/officeart/2009/3/layout/HorizontalOrganizationChart"/>
    <dgm:cxn modelId="{1AA28EB2-5CB9-491D-B755-A7F49BF9E5F1}" type="presOf" srcId="{60D2BB99-2FFF-4935-8EC1-C4C49E58C4F9}" destId="{DB1CF7E0-B07E-4659-A2FB-C7B4E4DCC19D}" srcOrd="0" destOrd="0" presId="urn:microsoft.com/office/officeart/2009/3/layout/HorizontalOrganizationChart"/>
    <dgm:cxn modelId="{04D4B0B7-A3BE-4E6F-B4CA-646677FC119F}" srcId="{130E95F5-BC78-4773-AC78-3FA4654E3193}" destId="{9345DABD-8429-42D9-8219-6CEB35D5FFFC}" srcOrd="0" destOrd="0" parTransId="{96C217A7-B5C2-44A8-8F60-663CEA2A291F}" sibTransId="{6039D0F1-6DB3-4659-8939-CE584F0F00DC}"/>
    <dgm:cxn modelId="{879484BC-442D-4871-BEEF-CA24562AAE9C}" type="presOf" srcId="{E5DEAF45-F583-498E-A51C-435F7327CC4B}" destId="{93F29850-5627-4F67-BA18-3280D487282C}" srcOrd="1" destOrd="0" presId="urn:microsoft.com/office/officeart/2009/3/layout/HorizontalOrganizationChart"/>
    <dgm:cxn modelId="{A6F8E3D6-1B02-4FBE-8FC2-2F37B188CB53}" type="presOf" srcId="{9345DABD-8429-42D9-8219-6CEB35D5FFFC}" destId="{074C82E2-C8E7-4C6A-AFE4-30E6E3D221FF}" srcOrd="0" destOrd="0" presId="urn:microsoft.com/office/officeart/2009/3/layout/HorizontalOrganizationChart"/>
    <dgm:cxn modelId="{D4204EE1-DBBB-4F77-9D8C-5CCF12C3AB02}" srcId="{9345DABD-8429-42D9-8219-6CEB35D5FFFC}" destId="{85FF5F2E-8961-4D85-90BB-0A236E46426B}" srcOrd="3" destOrd="0" parTransId="{A04F5C80-02D1-4A51-BF43-C8C46EC859F1}" sibTransId="{186AA5EA-4CD1-4F51-B5C2-B2ECC4D10DE9}"/>
    <dgm:cxn modelId="{4641C3F6-EF69-4D31-8458-26E22432D521}" srcId="{9345DABD-8429-42D9-8219-6CEB35D5FFFC}" destId="{E5DEAF45-F583-498E-A51C-435F7327CC4B}" srcOrd="1" destOrd="0" parTransId="{F13BB8DE-7636-4124-AD0E-2250A0821EF0}" sibTransId="{FA9233BB-F173-49D1-9CEE-226FF3B13B7C}"/>
    <dgm:cxn modelId="{9F5F64F7-6DA6-49A9-A2F5-4F5A12D79BF3}" type="presOf" srcId="{4546F42D-AF11-47B7-9BC3-BA23C4767EDF}" destId="{2946DA68-8B80-44FD-9D40-D2FDAA84AE90}" srcOrd="0" destOrd="0" presId="urn:microsoft.com/office/officeart/2009/3/layout/HorizontalOrganizationChart"/>
    <dgm:cxn modelId="{03A7918A-F203-4428-BDE2-FC14D8FAFA32}" type="presParOf" srcId="{879C58DB-59D9-486C-9FD8-BF3D50F20E29}" destId="{3783B417-01C0-4B5A-8950-605B06E9D94A}" srcOrd="0" destOrd="0" presId="urn:microsoft.com/office/officeart/2009/3/layout/HorizontalOrganizationChart"/>
    <dgm:cxn modelId="{6FA01ED9-2A5A-405E-B884-7C65F4511C9C}" type="presParOf" srcId="{3783B417-01C0-4B5A-8950-605B06E9D94A}" destId="{9C59AE60-3238-4FE4-B666-A4D89F05CC97}" srcOrd="0" destOrd="0" presId="urn:microsoft.com/office/officeart/2009/3/layout/HorizontalOrganizationChart"/>
    <dgm:cxn modelId="{86451B43-513A-415A-9379-EBF7EAE14B56}" type="presParOf" srcId="{9C59AE60-3238-4FE4-B666-A4D89F05CC97}" destId="{074C82E2-C8E7-4C6A-AFE4-30E6E3D221FF}" srcOrd="0" destOrd="0" presId="urn:microsoft.com/office/officeart/2009/3/layout/HorizontalOrganizationChart"/>
    <dgm:cxn modelId="{27C0713E-E71C-4091-89AE-A9DCD3E8FB1A}" type="presParOf" srcId="{9C59AE60-3238-4FE4-B666-A4D89F05CC97}" destId="{D4EDD41B-1E52-4735-A73E-EC74483C70BB}" srcOrd="1" destOrd="0" presId="urn:microsoft.com/office/officeart/2009/3/layout/HorizontalOrganizationChart"/>
    <dgm:cxn modelId="{2FA4A01B-EBC1-412B-ADFD-A0B6F8D4B8BF}" type="presParOf" srcId="{3783B417-01C0-4B5A-8950-605B06E9D94A}" destId="{C82FD3FB-2846-4DAA-A278-25CAF7A9DF37}" srcOrd="1" destOrd="0" presId="urn:microsoft.com/office/officeart/2009/3/layout/HorizontalOrganizationChart"/>
    <dgm:cxn modelId="{1ED32835-95CD-49FA-B976-C628488B558A}" type="presParOf" srcId="{C82FD3FB-2846-4DAA-A278-25CAF7A9DF37}" destId="{83D0489D-B59F-4CAE-B329-6399544DE5A8}" srcOrd="0" destOrd="0" presId="urn:microsoft.com/office/officeart/2009/3/layout/HorizontalOrganizationChart"/>
    <dgm:cxn modelId="{63CD48EF-DC58-4CCB-9C36-99E6BC1ECF3B}" type="presParOf" srcId="{C82FD3FB-2846-4DAA-A278-25CAF7A9DF37}" destId="{24447709-6FFF-41B1-A84F-C359E2EC42C2}" srcOrd="1" destOrd="0" presId="urn:microsoft.com/office/officeart/2009/3/layout/HorizontalOrganizationChart"/>
    <dgm:cxn modelId="{6F70056E-0378-4068-9749-8D16E6AC024B}" type="presParOf" srcId="{24447709-6FFF-41B1-A84F-C359E2EC42C2}" destId="{0DD1D9E5-CA33-4A79-9AB5-0ACC9BAF8285}" srcOrd="0" destOrd="0" presId="urn:microsoft.com/office/officeart/2009/3/layout/HorizontalOrganizationChart"/>
    <dgm:cxn modelId="{ECB58873-BDDE-429D-9166-B45F11058311}" type="presParOf" srcId="{0DD1D9E5-CA33-4A79-9AB5-0ACC9BAF8285}" destId="{DB1CF7E0-B07E-4659-A2FB-C7B4E4DCC19D}" srcOrd="0" destOrd="0" presId="urn:microsoft.com/office/officeart/2009/3/layout/HorizontalOrganizationChart"/>
    <dgm:cxn modelId="{9488C03E-8A7E-4EF1-8B99-5A9033BFF8A5}" type="presParOf" srcId="{0DD1D9E5-CA33-4A79-9AB5-0ACC9BAF8285}" destId="{E1A71A36-6266-4E1D-93C8-CE4788DB1853}" srcOrd="1" destOrd="0" presId="urn:microsoft.com/office/officeart/2009/3/layout/HorizontalOrganizationChart"/>
    <dgm:cxn modelId="{8A80FBA8-1FE9-4280-B523-47F4A4535865}" type="presParOf" srcId="{24447709-6FFF-41B1-A84F-C359E2EC42C2}" destId="{EF9BB332-E3D8-4542-B919-01A485F2CFF1}" srcOrd="1" destOrd="0" presId="urn:microsoft.com/office/officeart/2009/3/layout/HorizontalOrganizationChart"/>
    <dgm:cxn modelId="{BB0C0196-502B-4C18-95AC-211EE6344A42}" type="presParOf" srcId="{24447709-6FFF-41B1-A84F-C359E2EC42C2}" destId="{9CABA97E-8140-4789-9BF1-08EFE7B46775}" srcOrd="2" destOrd="0" presId="urn:microsoft.com/office/officeart/2009/3/layout/HorizontalOrganizationChart"/>
    <dgm:cxn modelId="{51D76E48-A913-4802-B760-DF4DE91FA013}" type="presParOf" srcId="{C82FD3FB-2846-4DAA-A278-25CAF7A9DF37}" destId="{A989D11E-8A61-4ECD-A2C6-D7E541493FB7}" srcOrd="2" destOrd="0" presId="urn:microsoft.com/office/officeart/2009/3/layout/HorizontalOrganizationChart"/>
    <dgm:cxn modelId="{0F26E583-8B4A-4870-8CF7-8E94BE7A4A31}" type="presParOf" srcId="{C82FD3FB-2846-4DAA-A278-25CAF7A9DF37}" destId="{6627F2FE-54CF-4BA6-BD9C-7AFDD45D201A}" srcOrd="3" destOrd="0" presId="urn:microsoft.com/office/officeart/2009/3/layout/HorizontalOrganizationChart"/>
    <dgm:cxn modelId="{7C68D328-CB79-47CD-80F0-3B3402FEC89B}" type="presParOf" srcId="{6627F2FE-54CF-4BA6-BD9C-7AFDD45D201A}" destId="{DA019379-1BB8-4779-AAB0-E14169463816}" srcOrd="0" destOrd="0" presId="urn:microsoft.com/office/officeart/2009/3/layout/HorizontalOrganizationChart"/>
    <dgm:cxn modelId="{7FF3AE16-B688-478E-84F0-1EF8DD4DB74F}" type="presParOf" srcId="{DA019379-1BB8-4779-AAB0-E14169463816}" destId="{F5887B6B-142E-4297-AC0D-A245305B2243}" srcOrd="0" destOrd="0" presId="urn:microsoft.com/office/officeart/2009/3/layout/HorizontalOrganizationChart"/>
    <dgm:cxn modelId="{6F095988-6368-474A-B50C-36FDC291F436}" type="presParOf" srcId="{DA019379-1BB8-4779-AAB0-E14169463816}" destId="{93F29850-5627-4F67-BA18-3280D487282C}" srcOrd="1" destOrd="0" presId="urn:microsoft.com/office/officeart/2009/3/layout/HorizontalOrganizationChart"/>
    <dgm:cxn modelId="{44A66CAA-B1A7-49B4-B3CC-DDABB50733C8}" type="presParOf" srcId="{6627F2FE-54CF-4BA6-BD9C-7AFDD45D201A}" destId="{F6C10E86-85E6-4F37-B76C-FF3E71D20274}" srcOrd="1" destOrd="0" presId="urn:microsoft.com/office/officeart/2009/3/layout/HorizontalOrganizationChart"/>
    <dgm:cxn modelId="{649ADF27-596E-430E-90B5-B683C796171F}" type="presParOf" srcId="{6627F2FE-54CF-4BA6-BD9C-7AFDD45D201A}" destId="{6F65B0C4-C36E-4175-B378-D15E1F68DFBB}" srcOrd="2" destOrd="0" presId="urn:microsoft.com/office/officeart/2009/3/layout/HorizontalOrganizationChart"/>
    <dgm:cxn modelId="{956EE05E-BD42-4058-A424-7243CDAA68AD}" type="presParOf" srcId="{C82FD3FB-2846-4DAA-A278-25CAF7A9DF37}" destId="{2946DA68-8B80-44FD-9D40-D2FDAA84AE90}" srcOrd="4" destOrd="0" presId="urn:microsoft.com/office/officeart/2009/3/layout/HorizontalOrganizationChart"/>
    <dgm:cxn modelId="{50B9844D-2B0E-4501-B215-CD6C509743BB}" type="presParOf" srcId="{C82FD3FB-2846-4DAA-A278-25CAF7A9DF37}" destId="{F6881BE0-563D-49FA-83AB-8C0F539DBA29}" srcOrd="5" destOrd="0" presId="urn:microsoft.com/office/officeart/2009/3/layout/HorizontalOrganizationChart"/>
    <dgm:cxn modelId="{AB3029ED-3175-4794-A7D2-CCABDFE84EB1}" type="presParOf" srcId="{F6881BE0-563D-49FA-83AB-8C0F539DBA29}" destId="{EAB95D56-509C-4A76-ABBF-FC81B8335D84}" srcOrd="0" destOrd="0" presId="urn:microsoft.com/office/officeart/2009/3/layout/HorizontalOrganizationChart"/>
    <dgm:cxn modelId="{32D060F6-C601-4842-8224-D747ED870CFE}" type="presParOf" srcId="{EAB95D56-509C-4A76-ABBF-FC81B8335D84}" destId="{72985191-0F0F-42EA-9126-BE8106817433}" srcOrd="0" destOrd="0" presId="urn:microsoft.com/office/officeart/2009/3/layout/HorizontalOrganizationChart"/>
    <dgm:cxn modelId="{352DF5CA-A73E-4620-8CCE-15D3653B59F8}" type="presParOf" srcId="{EAB95D56-509C-4A76-ABBF-FC81B8335D84}" destId="{6A7E9503-C418-4D6E-882F-7C4EA4257A42}" srcOrd="1" destOrd="0" presId="urn:microsoft.com/office/officeart/2009/3/layout/HorizontalOrganizationChart"/>
    <dgm:cxn modelId="{65FD9746-EEC5-4D07-B744-51CC06815009}" type="presParOf" srcId="{F6881BE0-563D-49FA-83AB-8C0F539DBA29}" destId="{17544DE6-714E-4670-9C30-7C116E10F114}" srcOrd="1" destOrd="0" presId="urn:microsoft.com/office/officeart/2009/3/layout/HorizontalOrganizationChart"/>
    <dgm:cxn modelId="{D52058AF-9314-4955-83BB-A894C33B5493}" type="presParOf" srcId="{F6881BE0-563D-49FA-83AB-8C0F539DBA29}" destId="{10E00924-24B8-449F-8C13-48DE156943AB}" srcOrd="2" destOrd="0" presId="urn:microsoft.com/office/officeart/2009/3/layout/HorizontalOrganizationChart"/>
    <dgm:cxn modelId="{FCEE85AE-08A0-4673-9BE0-8FFEECCB6251}" type="presParOf" srcId="{C82FD3FB-2846-4DAA-A278-25CAF7A9DF37}" destId="{46FF5BEE-B89F-4D41-8185-1095974CC655}" srcOrd="6" destOrd="0" presId="urn:microsoft.com/office/officeart/2009/3/layout/HorizontalOrganizationChart"/>
    <dgm:cxn modelId="{9C9AF081-E6A5-4F40-9304-C7BDE4E6EF9E}" type="presParOf" srcId="{C82FD3FB-2846-4DAA-A278-25CAF7A9DF37}" destId="{FD0BA969-1A07-4554-95B9-E5005E7B52B3}" srcOrd="7" destOrd="0" presId="urn:microsoft.com/office/officeart/2009/3/layout/HorizontalOrganizationChart"/>
    <dgm:cxn modelId="{140D07A8-6092-48AD-B548-1DF4452E1A28}" type="presParOf" srcId="{FD0BA969-1A07-4554-95B9-E5005E7B52B3}" destId="{52E61C92-2804-408D-A5A3-45436474B025}" srcOrd="0" destOrd="0" presId="urn:microsoft.com/office/officeart/2009/3/layout/HorizontalOrganizationChart"/>
    <dgm:cxn modelId="{2B99498B-8A04-4F11-8CE3-16BA09E55380}" type="presParOf" srcId="{52E61C92-2804-408D-A5A3-45436474B025}" destId="{4CC9B40B-1928-4626-B866-7D374A67236F}" srcOrd="0" destOrd="0" presId="urn:microsoft.com/office/officeart/2009/3/layout/HorizontalOrganizationChart"/>
    <dgm:cxn modelId="{8A3AAFB3-A3D2-4406-B44E-1CAFBF18F206}" type="presParOf" srcId="{52E61C92-2804-408D-A5A3-45436474B025}" destId="{F1907D03-D73D-4632-9CD0-E6CBECE3C0DC}" srcOrd="1" destOrd="0" presId="urn:microsoft.com/office/officeart/2009/3/layout/HorizontalOrganizationChart"/>
    <dgm:cxn modelId="{0D101975-4835-48D3-BD0D-1ADB4471F367}" type="presParOf" srcId="{FD0BA969-1A07-4554-95B9-E5005E7B52B3}" destId="{8C8FE2AB-B7FF-4FCE-9B6E-D44A64F81E96}" srcOrd="1" destOrd="0" presId="urn:microsoft.com/office/officeart/2009/3/layout/HorizontalOrganizationChart"/>
    <dgm:cxn modelId="{8DBA81C9-D28E-4412-94EF-543FB42F6CF1}" type="presParOf" srcId="{FD0BA969-1A07-4554-95B9-E5005E7B52B3}" destId="{6D42052E-5228-4DA5-BEF6-C9F1BDCB70A9}" srcOrd="2" destOrd="0" presId="urn:microsoft.com/office/officeart/2009/3/layout/HorizontalOrganizationChart"/>
    <dgm:cxn modelId="{53E3205A-D812-4A77-8C6A-E6190128AE54}" type="presParOf" srcId="{3783B417-01C0-4B5A-8950-605B06E9D94A}" destId="{A5A76D2E-CDE6-496E-A18C-680748DAB0C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0E95F5-BC78-4773-AC78-3FA4654E3193}" type="doc">
      <dgm:prSet loTypeId="urn:microsoft.com/office/officeart/2009/3/layout/HorizontalOrganizationChart" loCatId="hierarchy" qsTypeId="urn:microsoft.com/office/officeart/2005/8/quickstyle/3d6" qsCatId="3D" csTypeId="urn:microsoft.com/office/officeart/2005/8/colors/accent1_2" csCatId="accent1" phldr="1"/>
      <dgm:spPr/>
      <dgm:t>
        <a:bodyPr/>
        <a:lstStyle/>
        <a:p>
          <a:endParaRPr lang="en-US"/>
        </a:p>
      </dgm:t>
    </dgm:pt>
    <dgm:pt modelId="{9345DABD-8429-42D9-8219-6CEB35D5FFFC}">
      <dgm:prSet phldrT="[Text]" custT="1"/>
      <dgm:spPr>
        <a:solidFill>
          <a:srgbClr val="92D050"/>
        </a:solidFill>
      </dgm:spPr>
      <dgm:t>
        <a:bodyPr/>
        <a:lstStyle/>
        <a:p>
          <a:r>
            <a:rPr lang="en-US" sz="2400" dirty="0"/>
            <a:t>DEJ &amp; initial formation</a:t>
          </a:r>
        </a:p>
      </dgm:t>
    </dgm:pt>
    <dgm:pt modelId="{96C217A7-B5C2-44A8-8F60-663CEA2A291F}" type="parTrans" cxnId="{04D4B0B7-A3BE-4E6F-B4CA-646677FC119F}">
      <dgm:prSet/>
      <dgm:spPr/>
      <dgm:t>
        <a:bodyPr/>
        <a:lstStyle/>
        <a:p>
          <a:endParaRPr lang="en-US" sz="1600"/>
        </a:p>
      </dgm:t>
    </dgm:pt>
    <dgm:pt modelId="{6039D0F1-6DB3-4659-8939-CE584F0F00DC}" type="sibTrans" cxnId="{04D4B0B7-A3BE-4E6F-B4CA-646677FC119F}">
      <dgm:prSet/>
      <dgm:spPr/>
      <dgm:t>
        <a:bodyPr/>
        <a:lstStyle/>
        <a:p>
          <a:endParaRPr lang="en-US" sz="1600"/>
        </a:p>
      </dgm:t>
    </dgm:pt>
    <dgm:pt modelId="{E5DEAF45-F583-498E-A51C-435F7327CC4B}">
      <dgm:prSet phldrT="[Tex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Enamel spindle</a:t>
          </a:r>
        </a:p>
      </dgm:t>
    </dgm:pt>
    <dgm:pt modelId="{F13BB8DE-7636-4124-AD0E-2250A0821EF0}" type="parTrans" cxnId="{4641C3F6-EF69-4D31-8458-26E22432D521}">
      <dgm:prSet/>
      <dgm:spPr/>
      <dgm:t>
        <a:bodyPr/>
        <a:lstStyle/>
        <a:p>
          <a:endParaRPr lang="en-US" sz="1600"/>
        </a:p>
      </dgm:t>
    </dgm:pt>
    <dgm:pt modelId="{FA9233BB-F173-49D1-9CEE-226FF3B13B7C}" type="sibTrans" cxnId="{4641C3F6-EF69-4D31-8458-26E22432D521}">
      <dgm:prSet/>
      <dgm:spPr/>
      <dgm:t>
        <a:bodyPr/>
        <a:lstStyle/>
        <a:p>
          <a:endParaRPr lang="en-US" sz="1600"/>
        </a:p>
      </dgm:t>
    </dgm:pt>
    <dgm:pt modelId="{1F3D6FC3-B74B-483A-B00B-8B8849A04600}">
      <dgm:prSet phldrT="[Tex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Enamel tufts</a:t>
          </a:r>
        </a:p>
      </dgm:t>
    </dgm:pt>
    <dgm:pt modelId="{4546F42D-AF11-47B7-9BC3-BA23C4767EDF}" type="parTrans" cxnId="{13F47F6F-A4BF-4128-81BF-CE54D1F7EA4A}">
      <dgm:prSet/>
      <dgm:spPr/>
      <dgm:t>
        <a:bodyPr/>
        <a:lstStyle/>
        <a:p>
          <a:endParaRPr lang="en-US" sz="1600"/>
        </a:p>
      </dgm:t>
    </dgm:pt>
    <dgm:pt modelId="{F5169DB9-0504-46C4-8E42-507C5FF20EC2}" type="sibTrans" cxnId="{13F47F6F-A4BF-4128-81BF-CE54D1F7EA4A}">
      <dgm:prSet/>
      <dgm:spPr/>
      <dgm:t>
        <a:bodyPr/>
        <a:lstStyle/>
        <a:p>
          <a:endParaRPr lang="en-US" sz="1600"/>
        </a:p>
      </dgm:t>
    </dgm:pt>
    <dgm:pt modelId="{85FF5F2E-8961-4D85-90BB-0A236E46426B}">
      <dgm:prSe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Enamel Lamella</a:t>
          </a:r>
        </a:p>
      </dgm:t>
    </dgm:pt>
    <dgm:pt modelId="{A04F5C80-02D1-4A51-BF43-C8C46EC859F1}" type="parTrans" cxnId="{D4204EE1-DBBB-4F77-9D8C-5CCF12C3AB02}">
      <dgm:prSet/>
      <dgm:spPr/>
      <dgm:t>
        <a:bodyPr/>
        <a:lstStyle/>
        <a:p>
          <a:endParaRPr lang="en-US" sz="1600"/>
        </a:p>
      </dgm:t>
    </dgm:pt>
    <dgm:pt modelId="{186AA5EA-4CD1-4F51-B5C2-B2ECC4D10DE9}" type="sibTrans" cxnId="{D4204EE1-DBBB-4F77-9D8C-5CCF12C3AB02}">
      <dgm:prSet/>
      <dgm:spPr/>
      <dgm:t>
        <a:bodyPr/>
        <a:lstStyle/>
        <a:p>
          <a:endParaRPr lang="en-US" sz="1600"/>
        </a:p>
      </dgm:t>
    </dgm:pt>
    <dgm:pt modelId="{879C58DB-59D9-486C-9FD8-BF3D50F20E29}" type="pres">
      <dgm:prSet presAssocID="{130E95F5-BC78-4773-AC78-3FA4654E3193}" presName="hierChild1" presStyleCnt="0">
        <dgm:presLayoutVars>
          <dgm:orgChart val="1"/>
          <dgm:chPref val="1"/>
          <dgm:dir/>
          <dgm:animOne val="branch"/>
          <dgm:animLvl val="lvl"/>
          <dgm:resizeHandles/>
        </dgm:presLayoutVars>
      </dgm:prSet>
      <dgm:spPr/>
    </dgm:pt>
    <dgm:pt modelId="{3783B417-01C0-4B5A-8950-605B06E9D94A}" type="pres">
      <dgm:prSet presAssocID="{9345DABD-8429-42D9-8219-6CEB35D5FFFC}" presName="hierRoot1" presStyleCnt="0">
        <dgm:presLayoutVars>
          <dgm:hierBranch val="init"/>
        </dgm:presLayoutVars>
      </dgm:prSet>
      <dgm:spPr/>
    </dgm:pt>
    <dgm:pt modelId="{9C59AE60-3238-4FE4-B666-A4D89F05CC97}" type="pres">
      <dgm:prSet presAssocID="{9345DABD-8429-42D9-8219-6CEB35D5FFFC}" presName="rootComposite1" presStyleCnt="0"/>
      <dgm:spPr/>
    </dgm:pt>
    <dgm:pt modelId="{074C82E2-C8E7-4C6A-AFE4-30E6E3D221FF}" type="pres">
      <dgm:prSet presAssocID="{9345DABD-8429-42D9-8219-6CEB35D5FFFC}" presName="rootText1" presStyleLbl="node0" presStyleIdx="0" presStyleCnt="1" custLinFactNeighborX="1307" custLinFactNeighborY="1429">
        <dgm:presLayoutVars>
          <dgm:chPref val="3"/>
        </dgm:presLayoutVars>
      </dgm:prSet>
      <dgm:spPr/>
    </dgm:pt>
    <dgm:pt modelId="{D4EDD41B-1E52-4735-A73E-EC74483C70BB}" type="pres">
      <dgm:prSet presAssocID="{9345DABD-8429-42D9-8219-6CEB35D5FFFC}" presName="rootConnector1" presStyleLbl="node1" presStyleIdx="0" presStyleCnt="0"/>
      <dgm:spPr/>
    </dgm:pt>
    <dgm:pt modelId="{C82FD3FB-2846-4DAA-A278-25CAF7A9DF37}" type="pres">
      <dgm:prSet presAssocID="{9345DABD-8429-42D9-8219-6CEB35D5FFFC}" presName="hierChild2" presStyleCnt="0"/>
      <dgm:spPr/>
    </dgm:pt>
    <dgm:pt modelId="{A989D11E-8A61-4ECD-A2C6-D7E541493FB7}" type="pres">
      <dgm:prSet presAssocID="{F13BB8DE-7636-4124-AD0E-2250A0821EF0}" presName="Name64" presStyleLbl="parChTrans1D2" presStyleIdx="0" presStyleCnt="3"/>
      <dgm:spPr/>
    </dgm:pt>
    <dgm:pt modelId="{6627F2FE-54CF-4BA6-BD9C-7AFDD45D201A}" type="pres">
      <dgm:prSet presAssocID="{E5DEAF45-F583-498E-A51C-435F7327CC4B}" presName="hierRoot2" presStyleCnt="0">
        <dgm:presLayoutVars>
          <dgm:hierBranch val="init"/>
        </dgm:presLayoutVars>
      </dgm:prSet>
      <dgm:spPr/>
    </dgm:pt>
    <dgm:pt modelId="{DA019379-1BB8-4779-AAB0-E14169463816}" type="pres">
      <dgm:prSet presAssocID="{E5DEAF45-F583-498E-A51C-435F7327CC4B}" presName="rootComposite" presStyleCnt="0"/>
      <dgm:spPr/>
    </dgm:pt>
    <dgm:pt modelId="{F5887B6B-142E-4297-AC0D-A245305B2243}" type="pres">
      <dgm:prSet presAssocID="{E5DEAF45-F583-498E-A51C-435F7327CC4B}" presName="rootText" presStyleLbl="node2" presStyleIdx="0" presStyleCnt="3">
        <dgm:presLayoutVars>
          <dgm:chPref val="3"/>
        </dgm:presLayoutVars>
      </dgm:prSet>
      <dgm:spPr/>
    </dgm:pt>
    <dgm:pt modelId="{93F29850-5627-4F67-BA18-3280D487282C}" type="pres">
      <dgm:prSet presAssocID="{E5DEAF45-F583-498E-A51C-435F7327CC4B}" presName="rootConnector" presStyleLbl="node2" presStyleIdx="0" presStyleCnt="3"/>
      <dgm:spPr/>
    </dgm:pt>
    <dgm:pt modelId="{F6C10E86-85E6-4F37-B76C-FF3E71D20274}" type="pres">
      <dgm:prSet presAssocID="{E5DEAF45-F583-498E-A51C-435F7327CC4B}" presName="hierChild4" presStyleCnt="0"/>
      <dgm:spPr/>
    </dgm:pt>
    <dgm:pt modelId="{6F65B0C4-C36E-4175-B378-D15E1F68DFBB}" type="pres">
      <dgm:prSet presAssocID="{E5DEAF45-F583-498E-A51C-435F7327CC4B}" presName="hierChild5" presStyleCnt="0"/>
      <dgm:spPr/>
    </dgm:pt>
    <dgm:pt modelId="{2946DA68-8B80-44FD-9D40-D2FDAA84AE90}" type="pres">
      <dgm:prSet presAssocID="{4546F42D-AF11-47B7-9BC3-BA23C4767EDF}" presName="Name64" presStyleLbl="parChTrans1D2" presStyleIdx="1" presStyleCnt="3"/>
      <dgm:spPr/>
    </dgm:pt>
    <dgm:pt modelId="{F6881BE0-563D-49FA-83AB-8C0F539DBA29}" type="pres">
      <dgm:prSet presAssocID="{1F3D6FC3-B74B-483A-B00B-8B8849A04600}" presName="hierRoot2" presStyleCnt="0">
        <dgm:presLayoutVars>
          <dgm:hierBranch val="init"/>
        </dgm:presLayoutVars>
      </dgm:prSet>
      <dgm:spPr/>
    </dgm:pt>
    <dgm:pt modelId="{EAB95D56-509C-4A76-ABBF-FC81B8335D84}" type="pres">
      <dgm:prSet presAssocID="{1F3D6FC3-B74B-483A-B00B-8B8849A04600}" presName="rootComposite" presStyleCnt="0"/>
      <dgm:spPr/>
    </dgm:pt>
    <dgm:pt modelId="{72985191-0F0F-42EA-9126-BE8106817433}" type="pres">
      <dgm:prSet presAssocID="{1F3D6FC3-B74B-483A-B00B-8B8849A04600}" presName="rootText" presStyleLbl="node2" presStyleIdx="1" presStyleCnt="3">
        <dgm:presLayoutVars>
          <dgm:chPref val="3"/>
        </dgm:presLayoutVars>
      </dgm:prSet>
      <dgm:spPr/>
    </dgm:pt>
    <dgm:pt modelId="{6A7E9503-C418-4D6E-882F-7C4EA4257A42}" type="pres">
      <dgm:prSet presAssocID="{1F3D6FC3-B74B-483A-B00B-8B8849A04600}" presName="rootConnector" presStyleLbl="node2" presStyleIdx="1" presStyleCnt="3"/>
      <dgm:spPr/>
    </dgm:pt>
    <dgm:pt modelId="{17544DE6-714E-4670-9C30-7C116E10F114}" type="pres">
      <dgm:prSet presAssocID="{1F3D6FC3-B74B-483A-B00B-8B8849A04600}" presName="hierChild4" presStyleCnt="0"/>
      <dgm:spPr/>
    </dgm:pt>
    <dgm:pt modelId="{10E00924-24B8-449F-8C13-48DE156943AB}" type="pres">
      <dgm:prSet presAssocID="{1F3D6FC3-B74B-483A-B00B-8B8849A04600}" presName="hierChild5" presStyleCnt="0"/>
      <dgm:spPr/>
    </dgm:pt>
    <dgm:pt modelId="{46FF5BEE-B89F-4D41-8185-1095974CC655}" type="pres">
      <dgm:prSet presAssocID="{A04F5C80-02D1-4A51-BF43-C8C46EC859F1}" presName="Name64" presStyleLbl="parChTrans1D2" presStyleIdx="2" presStyleCnt="3"/>
      <dgm:spPr/>
    </dgm:pt>
    <dgm:pt modelId="{FD0BA969-1A07-4554-95B9-E5005E7B52B3}" type="pres">
      <dgm:prSet presAssocID="{85FF5F2E-8961-4D85-90BB-0A236E46426B}" presName="hierRoot2" presStyleCnt="0">
        <dgm:presLayoutVars>
          <dgm:hierBranch val="init"/>
        </dgm:presLayoutVars>
      </dgm:prSet>
      <dgm:spPr/>
    </dgm:pt>
    <dgm:pt modelId="{52E61C92-2804-408D-A5A3-45436474B025}" type="pres">
      <dgm:prSet presAssocID="{85FF5F2E-8961-4D85-90BB-0A236E46426B}" presName="rootComposite" presStyleCnt="0"/>
      <dgm:spPr/>
    </dgm:pt>
    <dgm:pt modelId="{4CC9B40B-1928-4626-B866-7D374A67236F}" type="pres">
      <dgm:prSet presAssocID="{85FF5F2E-8961-4D85-90BB-0A236E46426B}" presName="rootText" presStyleLbl="node2" presStyleIdx="2" presStyleCnt="3">
        <dgm:presLayoutVars>
          <dgm:chPref val="3"/>
        </dgm:presLayoutVars>
      </dgm:prSet>
      <dgm:spPr/>
    </dgm:pt>
    <dgm:pt modelId="{F1907D03-D73D-4632-9CD0-E6CBECE3C0DC}" type="pres">
      <dgm:prSet presAssocID="{85FF5F2E-8961-4D85-90BB-0A236E46426B}" presName="rootConnector" presStyleLbl="node2" presStyleIdx="2" presStyleCnt="3"/>
      <dgm:spPr/>
    </dgm:pt>
    <dgm:pt modelId="{8C8FE2AB-B7FF-4FCE-9B6E-D44A64F81E96}" type="pres">
      <dgm:prSet presAssocID="{85FF5F2E-8961-4D85-90BB-0A236E46426B}" presName="hierChild4" presStyleCnt="0"/>
      <dgm:spPr/>
    </dgm:pt>
    <dgm:pt modelId="{6D42052E-5228-4DA5-BEF6-C9F1BDCB70A9}" type="pres">
      <dgm:prSet presAssocID="{85FF5F2E-8961-4D85-90BB-0A236E46426B}" presName="hierChild5" presStyleCnt="0"/>
      <dgm:spPr/>
    </dgm:pt>
    <dgm:pt modelId="{A5A76D2E-CDE6-496E-A18C-680748DAB0CB}" type="pres">
      <dgm:prSet presAssocID="{9345DABD-8429-42D9-8219-6CEB35D5FFFC}" presName="hierChild3" presStyleCnt="0"/>
      <dgm:spPr/>
    </dgm:pt>
  </dgm:ptLst>
  <dgm:cxnLst>
    <dgm:cxn modelId="{9746470C-14E3-4CCE-BB1D-765E7FBA0C76}" type="presOf" srcId="{85FF5F2E-8961-4D85-90BB-0A236E46426B}" destId="{F1907D03-D73D-4632-9CD0-E6CBECE3C0DC}" srcOrd="1" destOrd="0" presId="urn:microsoft.com/office/officeart/2009/3/layout/HorizontalOrganizationChart"/>
    <dgm:cxn modelId="{D7820C1C-9D45-4A42-9F1F-3EC8FDC03907}" type="presOf" srcId="{130E95F5-BC78-4773-AC78-3FA4654E3193}" destId="{879C58DB-59D9-486C-9FD8-BF3D50F20E29}" srcOrd="0" destOrd="0" presId="urn:microsoft.com/office/officeart/2009/3/layout/HorizontalOrganizationChart"/>
    <dgm:cxn modelId="{A4BF7028-F92B-43E1-B3AA-60618787341A}" type="presOf" srcId="{A04F5C80-02D1-4A51-BF43-C8C46EC859F1}" destId="{46FF5BEE-B89F-4D41-8185-1095974CC655}" srcOrd="0" destOrd="0" presId="urn:microsoft.com/office/officeart/2009/3/layout/HorizontalOrganizationChart"/>
    <dgm:cxn modelId="{13F47F6F-A4BF-4128-81BF-CE54D1F7EA4A}" srcId="{9345DABD-8429-42D9-8219-6CEB35D5FFFC}" destId="{1F3D6FC3-B74B-483A-B00B-8B8849A04600}" srcOrd="1" destOrd="0" parTransId="{4546F42D-AF11-47B7-9BC3-BA23C4767EDF}" sibTransId="{F5169DB9-0504-46C4-8E42-507C5FF20EC2}"/>
    <dgm:cxn modelId="{61BD3482-E249-48D9-BE79-4E2B4D857F4F}" type="presOf" srcId="{F13BB8DE-7636-4124-AD0E-2250A0821EF0}" destId="{A989D11E-8A61-4ECD-A2C6-D7E541493FB7}" srcOrd="0" destOrd="0" presId="urn:microsoft.com/office/officeart/2009/3/layout/HorizontalOrganizationChart"/>
    <dgm:cxn modelId="{911EE983-2949-4A93-9A75-9BBDE7C54C39}" type="presOf" srcId="{9345DABD-8429-42D9-8219-6CEB35D5FFFC}" destId="{D4EDD41B-1E52-4735-A73E-EC74483C70BB}" srcOrd="1" destOrd="0" presId="urn:microsoft.com/office/officeart/2009/3/layout/HorizontalOrganizationChart"/>
    <dgm:cxn modelId="{C2E20E89-AAC1-4675-BB85-25F1ACB05759}" type="presOf" srcId="{1F3D6FC3-B74B-483A-B00B-8B8849A04600}" destId="{6A7E9503-C418-4D6E-882F-7C4EA4257A42}" srcOrd="1" destOrd="0" presId="urn:microsoft.com/office/officeart/2009/3/layout/HorizontalOrganizationChart"/>
    <dgm:cxn modelId="{FB78B28D-C6D7-48CE-97B8-A39265F1F319}" type="presOf" srcId="{85FF5F2E-8961-4D85-90BB-0A236E46426B}" destId="{4CC9B40B-1928-4626-B866-7D374A67236F}" srcOrd="0" destOrd="0" presId="urn:microsoft.com/office/officeart/2009/3/layout/HorizontalOrganizationChart"/>
    <dgm:cxn modelId="{05BA308E-BA95-4FD1-9967-680C98D7F132}" type="presOf" srcId="{E5DEAF45-F583-498E-A51C-435F7327CC4B}" destId="{F5887B6B-142E-4297-AC0D-A245305B2243}" srcOrd="0" destOrd="0" presId="urn:microsoft.com/office/officeart/2009/3/layout/HorizontalOrganizationChart"/>
    <dgm:cxn modelId="{B85705A1-F0B3-40F3-ABA1-0D3120DA030A}" type="presOf" srcId="{1F3D6FC3-B74B-483A-B00B-8B8849A04600}" destId="{72985191-0F0F-42EA-9126-BE8106817433}" srcOrd="0" destOrd="0" presId="urn:microsoft.com/office/officeart/2009/3/layout/HorizontalOrganizationChart"/>
    <dgm:cxn modelId="{04D4B0B7-A3BE-4E6F-B4CA-646677FC119F}" srcId="{130E95F5-BC78-4773-AC78-3FA4654E3193}" destId="{9345DABD-8429-42D9-8219-6CEB35D5FFFC}" srcOrd="0" destOrd="0" parTransId="{96C217A7-B5C2-44A8-8F60-663CEA2A291F}" sibTransId="{6039D0F1-6DB3-4659-8939-CE584F0F00DC}"/>
    <dgm:cxn modelId="{879484BC-442D-4871-BEEF-CA24562AAE9C}" type="presOf" srcId="{E5DEAF45-F583-498E-A51C-435F7327CC4B}" destId="{93F29850-5627-4F67-BA18-3280D487282C}" srcOrd="1" destOrd="0" presId="urn:microsoft.com/office/officeart/2009/3/layout/HorizontalOrganizationChart"/>
    <dgm:cxn modelId="{A6F8E3D6-1B02-4FBE-8FC2-2F37B188CB53}" type="presOf" srcId="{9345DABD-8429-42D9-8219-6CEB35D5FFFC}" destId="{074C82E2-C8E7-4C6A-AFE4-30E6E3D221FF}" srcOrd="0" destOrd="0" presId="urn:microsoft.com/office/officeart/2009/3/layout/HorizontalOrganizationChart"/>
    <dgm:cxn modelId="{D4204EE1-DBBB-4F77-9D8C-5CCF12C3AB02}" srcId="{9345DABD-8429-42D9-8219-6CEB35D5FFFC}" destId="{85FF5F2E-8961-4D85-90BB-0A236E46426B}" srcOrd="2" destOrd="0" parTransId="{A04F5C80-02D1-4A51-BF43-C8C46EC859F1}" sibTransId="{186AA5EA-4CD1-4F51-B5C2-B2ECC4D10DE9}"/>
    <dgm:cxn modelId="{4641C3F6-EF69-4D31-8458-26E22432D521}" srcId="{9345DABD-8429-42D9-8219-6CEB35D5FFFC}" destId="{E5DEAF45-F583-498E-A51C-435F7327CC4B}" srcOrd="0" destOrd="0" parTransId="{F13BB8DE-7636-4124-AD0E-2250A0821EF0}" sibTransId="{FA9233BB-F173-49D1-9CEE-226FF3B13B7C}"/>
    <dgm:cxn modelId="{9F5F64F7-6DA6-49A9-A2F5-4F5A12D79BF3}" type="presOf" srcId="{4546F42D-AF11-47B7-9BC3-BA23C4767EDF}" destId="{2946DA68-8B80-44FD-9D40-D2FDAA84AE90}" srcOrd="0" destOrd="0" presId="urn:microsoft.com/office/officeart/2009/3/layout/HorizontalOrganizationChart"/>
    <dgm:cxn modelId="{03A7918A-F203-4428-BDE2-FC14D8FAFA32}" type="presParOf" srcId="{879C58DB-59D9-486C-9FD8-BF3D50F20E29}" destId="{3783B417-01C0-4B5A-8950-605B06E9D94A}" srcOrd="0" destOrd="0" presId="urn:microsoft.com/office/officeart/2009/3/layout/HorizontalOrganizationChart"/>
    <dgm:cxn modelId="{6FA01ED9-2A5A-405E-B884-7C65F4511C9C}" type="presParOf" srcId="{3783B417-01C0-4B5A-8950-605B06E9D94A}" destId="{9C59AE60-3238-4FE4-B666-A4D89F05CC97}" srcOrd="0" destOrd="0" presId="urn:microsoft.com/office/officeart/2009/3/layout/HorizontalOrganizationChart"/>
    <dgm:cxn modelId="{86451B43-513A-415A-9379-EBF7EAE14B56}" type="presParOf" srcId="{9C59AE60-3238-4FE4-B666-A4D89F05CC97}" destId="{074C82E2-C8E7-4C6A-AFE4-30E6E3D221FF}" srcOrd="0" destOrd="0" presId="urn:microsoft.com/office/officeart/2009/3/layout/HorizontalOrganizationChart"/>
    <dgm:cxn modelId="{27C0713E-E71C-4091-89AE-A9DCD3E8FB1A}" type="presParOf" srcId="{9C59AE60-3238-4FE4-B666-A4D89F05CC97}" destId="{D4EDD41B-1E52-4735-A73E-EC74483C70BB}" srcOrd="1" destOrd="0" presId="urn:microsoft.com/office/officeart/2009/3/layout/HorizontalOrganizationChart"/>
    <dgm:cxn modelId="{2FA4A01B-EBC1-412B-ADFD-A0B6F8D4B8BF}" type="presParOf" srcId="{3783B417-01C0-4B5A-8950-605B06E9D94A}" destId="{C82FD3FB-2846-4DAA-A278-25CAF7A9DF37}" srcOrd="1" destOrd="0" presId="urn:microsoft.com/office/officeart/2009/3/layout/HorizontalOrganizationChart"/>
    <dgm:cxn modelId="{51D76E48-A913-4802-B760-DF4DE91FA013}" type="presParOf" srcId="{C82FD3FB-2846-4DAA-A278-25CAF7A9DF37}" destId="{A989D11E-8A61-4ECD-A2C6-D7E541493FB7}" srcOrd="0" destOrd="0" presId="urn:microsoft.com/office/officeart/2009/3/layout/HorizontalOrganizationChart"/>
    <dgm:cxn modelId="{0F26E583-8B4A-4870-8CF7-8E94BE7A4A31}" type="presParOf" srcId="{C82FD3FB-2846-4DAA-A278-25CAF7A9DF37}" destId="{6627F2FE-54CF-4BA6-BD9C-7AFDD45D201A}" srcOrd="1" destOrd="0" presId="urn:microsoft.com/office/officeart/2009/3/layout/HorizontalOrganizationChart"/>
    <dgm:cxn modelId="{7C68D328-CB79-47CD-80F0-3B3402FEC89B}" type="presParOf" srcId="{6627F2FE-54CF-4BA6-BD9C-7AFDD45D201A}" destId="{DA019379-1BB8-4779-AAB0-E14169463816}" srcOrd="0" destOrd="0" presId="urn:microsoft.com/office/officeart/2009/3/layout/HorizontalOrganizationChart"/>
    <dgm:cxn modelId="{7FF3AE16-B688-478E-84F0-1EF8DD4DB74F}" type="presParOf" srcId="{DA019379-1BB8-4779-AAB0-E14169463816}" destId="{F5887B6B-142E-4297-AC0D-A245305B2243}" srcOrd="0" destOrd="0" presId="urn:microsoft.com/office/officeart/2009/3/layout/HorizontalOrganizationChart"/>
    <dgm:cxn modelId="{6F095988-6368-474A-B50C-36FDC291F436}" type="presParOf" srcId="{DA019379-1BB8-4779-AAB0-E14169463816}" destId="{93F29850-5627-4F67-BA18-3280D487282C}" srcOrd="1" destOrd="0" presId="urn:microsoft.com/office/officeart/2009/3/layout/HorizontalOrganizationChart"/>
    <dgm:cxn modelId="{44A66CAA-B1A7-49B4-B3CC-DDABB50733C8}" type="presParOf" srcId="{6627F2FE-54CF-4BA6-BD9C-7AFDD45D201A}" destId="{F6C10E86-85E6-4F37-B76C-FF3E71D20274}" srcOrd="1" destOrd="0" presId="urn:microsoft.com/office/officeart/2009/3/layout/HorizontalOrganizationChart"/>
    <dgm:cxn modelId="{649ADF27-596E-430E-90B5-B683C796171F}" type="presParOf" srcId="{6627F2FE-54CF-4BA6-BD9C-7AFDD45D201A}" destId="{6F65B0C4-C36E-4175-B378-D15E1F68DFBB}" srcOrd="2" destOrd="0" presId="urn:microsoft.com/office/officeart/2009/3/layout/HorizontalOrganizationChart"/>
    <dgm:cxn modelId="{956EE05E-BD42-4058-A424-7243CDAA68AD}" type="presParOf" srcId="{C82FD3FB-2846-4DAA-A278-25CAF7A9DF37}" destId="{2946DA68-8B80-44FD-9D40-D2FDAA84AE90}" srcOrd="2" destOrd="0" presId="urn:microsoft.com/office/officeart/2009/3/layout/HorizontalOrganizationChart"/>
    <dgm:cxn modelId="{50B9844D-2B0E-4501-B215-CD6C509743BB}" type="presParOf" srcId="{C82FD3FB-2846-4DAA-A278-25CAF7A9DF37}" destId="{F6881BE0-563D-49FA-83AB-8C0F539DBA29}" srcOrd="3" destOrd="0" presId="urn:microsoft.com/office/officeart/2009/3/layout/HorizontalOrganizationChart"/>
    <dgm:cxn modelId="{AB3029ED-3175-4794-A7D2-CCABDFE84EB1}" type="presParOf" srcId="{F6881BE0-563D-49FA-83AB-8C0F539DBA29}" destId="{EAB95D56-509C-4A76-ABBF-FC81B8335D84}" srcOrd="0" destOrd="0" presId="urn:microsoft.com/office/officeart/2009/3/layout/HorizontalOrganizationChart"/>
    <dgm:cxn modelId="{32D060F6-C601-4842-8224-D747ED870CFE}" type="presParOf" srcId="{EAB95D56-509C-4A76-ABBF-FC81B8335D84}" destId="{72985191-0F0F-42EA-9126-BE8106817433}" srcOrd="0" destOrd="0" presId="urn:microsoft.com/office/officeart/2009/3/layout/HorizontalOrganizationChart"/>
    <dgm:cxn modelId="{352DF5CA-A73E-4620-8CCE-15D3653B59F8}" type="presParOf" srcId="{EAB95D56-509C-4A76-ABBF-FC81B8335D84}" destId="{6A7E9503-C418-4D6E-882F-7C4EA4257A42}" srcOrd="1" destOrd="0" presId="urn:microsoft.com/office/officeart/2009/3/layout/HorizontalOrganizationChart"/>
    <dgm:cxn modelId="{65FD9746-EEC5-4D07-B744-51CC06815009}" type="presParOf" srcId="{F6881BE0-563D-49FA-83AB-8C0F539DBA29}" destId="{17544DE6-714E-4670-9C30-7C116E10F114}" srcOrd="1" destOrd="0" presId="urn:microsoft.com/office/officeart/2009/3/layout/HorizontalOrganizationChart"/>
    <dgm:cxn modelId="{D52058AF-9314-4955-83BB-A894C33B5493}" type="presParOf" srcId="{F6881BE0-563D-49FA-83AB-8C0F539DBA29}" destId="{10E00924-24B8-449F-8C13-48DE156943AB}" srcOrd="2" destOrd="0" presId="urn:microsoft.com/office/officeart/2009/3/layout/HorizontalOrganizationChart"/>
    <dgm:cxn modelId="{FCEE85AE-08A0-4673-9BE0-8FFEECCB6251}" type="presParOf" srcId="{C82FD3FB-2846-4DAA-A278-25CAF7A9DF37}" destId="{46FF5BEE-B89F-4D41-8185-1095974CC655}" srcOrd="4" destOrd="0" presId="urn:microsoft.com/office/officeart/2009/3/layout/HorizontalOrganizationChart"/>
    <dgm:cxn modelId="{9C9AF081-E6A5-4F40-9304-C7BDE4E6EF9E}" type="presParOf" srcId="{C82FD3FB-2846-4DAA-A278-25CAF7A9DF37}" destId="{FD0BA969-1A07-4554-95B9-E5005E7B52B3}" srcOrd="5" destOrd="0" presId="urn:microsoft.com/office/officeart/2009/3/layout/HorizontalOrganizationChart"/>
    <dgm:cxn modelId="{140D07A8-6092-48AD-B548-1DF4452E1A28}" type="presParOf" srcId="{FD0BA969-1A07-4554-95B9-E5005E7B52B3}" destId="{52E61C92-2804-408D-A5A3-45436474B025}" srcOrd="0" destOrd="0" presId="urn:microsoft.com/office/officeart/2009/3/layout/HorizontalOrganizationChart"/>
    <dgm:cxn modelId="{2B99498B-8A04-4F11-8CE3-16BA09E55380}" type="presParOf" srcId="{52E61C92-2804-408D-A5A3-45436474B025}" destId="{4CC9B40B-1928-4626-B866-7D374A67236F}" srcOrd="0" destOrd="0" presId="urn:microsoft.com/office/officeart/2009/3/layout/HorizontalOrganizationChart"/>
    <dgm:cxn modelId="{8A3AAFB3-A3D2-4406-B44E-1CAFBF18F206}" type="presParOf" srcId="{52E61C92-2804-408D-A5A3-45436474B025}" destId="{F1907D03-D73D-4632-9CD0-E6CBECE3C0DC}" srcOrd="1" destOrd="0" presId="urn:microsoft.com/office/officeart/2009/3/layout/HorizontalOrganizationChart"/>
    <dgm:cxn modelId="{0D101975-4835-48D3-BD0D-1ADB4471F367}" type="presParOf" srcId="{FD0BA969-1A07-4554-95B9-E5005E7B52B3}" destId="{8C8FE2AB-B7FF-4FCE-9B6E-D44A64F81E96}" srcOrd="1" destOrd="0" presId="urn:microsoft.com/office/officeart/2009/3/layout/HorizontalOrganizationChart"/>
    <dgm:cxn modelId="{8DBA81C9-D28E-4412-94EF-543FB42F6CF1}" type="presParOf" srcId="{FD0BA969-1A07-4554-95B9-E5005E7B52B3}" destId="{6D42052E-5228-4DA5-BEF6-C9F1BDCB70A9}" srcOrd="2" destOrd="0" presId="urn:microsoft.com/office/officeart/2009/3/layout/HorizontalOrganizationChart"/>
    <dgm:cxn modelId="{53E3205A-D812-4A77-8C6A-E6190128AE54}" type="presParOf" srcId="{3783B417-01C0-4B5A-8950-605B06E9D94A}" destId="{A5A76D2E-CDE6-496E-A18C-680748DAB0C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30E95F5-BC78-4773-AC78-3FA4654E3193}" type="doc">
      <dgm:prSet loTypeId="urn:microsoft.com/office/officeart/2009/3/layout/HorizontalOrganizationChart" loCatId="hierarchy" qsTypeId="urn:microsoft.com/office/officeart/2005/8/quickstyle/3d9" qsCatId="3D" csTypeId="urn:microsoft.com/office/officeart/2005/8/colors/accent1_2" csCatId="accent1" phldr="1"/>
      <dgm:spPr/>
      <dgm:t>
        <a:bodyPr/>
        <a:lstStyle/>
        <a:p>
          <a:endParaRPr lang="en-US"/>
        </a:p>
      </dgm:t>
    </dgm:pt>
    <dgm:pt modelId="{9345DABD-8429-42D9-8219-6CEB35D5FFFC}">
      <dgm:prSet phldrT="[Text]" custT="1"/>
      <dgm:spPr>
        <a:solidFill>
          <a:srgbClr val="00B050"/>
        </a:solidFill>
      </dgm:spPr>
      <dgm:t>
        <a:bodyPr/>
        <a:lstStyle/>
        <a:p>
          <a:r>
            <a:rPr lang="en-US" sz="3600" dirty="0"/>
            <a:t>Structural features</a:t>
          </a:r>
        </a:p>
      </dgm:t>
    </dgm:pt>
    <dgm:pt modelId="{96C217A7-B5C2-44A8-8F60-663CEA2A291F}" type="parTrans" cxnId="{04D4B0B7-A3BE-4E6F-B4CA-646677FC119F}">
      <dgm:prSet/>
      <dgm:spPr/>
      <dgm:t>
        <a:bodyPr/>
        <a:lstStyle/>
        <a:p>
          <a:endParaRPr lang="en-US" sz="1600"/>
        </a:p>
      </dgm:t>
    </dgm:pt>
    <dgm:pt modelId="{6039D0F1-6DB3-4659-8939-CE584F0F00DC}" type="sibTrans" cxnId="{04D4B0B7-A3BE-4E6F-B4CA-646677FC119F}">
      <dgm:prSet/>
      <dgm:spPr/>
      <dgm:t>
        <a:bodyPr/>
        <a:lstStyle/>
        <a:p>
          <a:endParaRPr lang="en-US" sz="1600"/>
        </a:p>
      </dgm:t>
    </dgm:pt>
    <dgm:pt modelId="{60D2BB99-2FFF-4935-8EC1-C4C49E58C4F9}">
      <dgm:prSet phldrT="[Text]" custT="1"/>
      <dgm:spPr>
        <a:solidFill>
          <a:schemeClr val="accent2">
            <a:lumMod val="40000"/>
            <a:lumOff val="60000"/>
          </a:schemeClr>
        </a:solidFill>
      </dgm:spPr>
      <dgm:t>
        <a:bodyPr/>
        <a:lstStyle/>
        <a:p>
          <a:r>
            <a:rPr lang="en-US" sz="3600" kern="1200" dirty="0">
              <a:solidFill>
                <a:srgbClr val="FF0000"/>
              </a:solidFill>
              <a:latin typeface="Gill Sans MT" panose="020B0502020104020203"/>
              <a:ea typeface="+mn-ea"/>
              <a:cs typeface="+mn-cs"/>
            </a:rPr>
            <a:t>DEJ &amp; initial formation</a:t>
          </a:r>
        </a:p>
      </dgm:t>
    </dgm:pt>
    <dgm:pt modelId="{6C3A72EA-51FC-4F18-94B9-7052691840F5}" type="parTrans" cxnId="{BB05344D-D9AC-4893-B68A-4AA05257716C}">
      <dgm:prSet/>
      <dgm:spPr>
        <a:ln w="38100"/>
      </dgm:spPr>
      <dgm:t>
        <a:bodyPr/>
        <a:lstStyle/>
        <a:p>
          <a:endParaRPr lang="en-US" sz="1600"/>
        </a:p>
      </dgm:t>
    </dgm:pt>
    <dgm:pt modelId="{F282B6C0-5137-4D2D-9E4B-CBA2C49EF78D}" type="sibTrans" cxnId="{BB05344D-D9AC-4893-B68A-4AA05257716C}">
      <dgm:prSet/>
      <dgm:spPr/>
      <dgm:t>
        <a:bodyPr/>
        <a:lstStyle/>
        <a:p>
          <a:endParaRPr lang="en-US" sz="1600"/>
        </a:p>
      </dgm:t>
    </dgm:pt>
    <dgm:pt modelId="{E5DEAF45-F583-498E-A51C-435F7327CC4B}">
      <dgm:prSet phldrT="[Text]" custT="1"/>
      <dgm:spPr>
        <a:solidFill>
          <a:schemeClr val="accent2">
            <a:lumMod val="40000"/>
            <a:lumOff val="60000"/>
          </a:schemeClr>
        </a:solidFill>
      </dgm:spPr>
      <dgm:t>
        <a:bodyPr/>
        <a:lstStyle/>
        <a:p>
          <a:r>
            <a:rPr lang="en-US" sz="3600" dirty="0">
              <a:solidFill>
                <a:srgbClr val="FF0000"/>
              </a:solidFill>
            </a:rPr>
            <a:t>Appositional growth</a:t>
          </a:r>
        </a:p>
      </dgm:t>
    </dgm:pt>
    <dgm:pt modelId="{F13BB8DE-7636-4124-AD0E-2250A0821EF0}" type="parTrans" cxnId="{4641C3F6-EF69-4D31-8458-26E22432D521}">
      <dgm:prSet/>
      <dgm:spPr>
        <a:ln w="38100"/>
      </dgm:spPr>
      <dgm:t>
        <a:bodyPr/>
        <a:lstStyle/>
        <a:p>
          <a:endParaRPr lang="en-US" sz="1600"/>
        </a:p>
      </dgm:t>
    </dgm:pt>
    <dgm:pt modelId="{FA9233BB-F173-49D1-9CEE-226FF3B13B7C}" type="sibTrans" cxnId="{4641C3F6-EF69-4D31-8458-26E22432D521}">
      <dgm:prSet/>
      <dgm:spPr/>
      <dgm:t>
        <a:bodyPr/>
        <a:lstStyle/>
        <a:p>
          <a:endParaRPr lang="en-US" sz="1600"/>
        </a:p>
      </dgm:t>
    </dgm:pt>
    <dgm:pt modelId="{1F3D6FC3-B74B-483A-B00B-8B8849A04600}">
      <dgm:prSet phldrT="[Text]" custT="1"/>
      <dgm:spPr>
        <a:solidFill>
          <a:schemeClr val="accent2">
            <a:lumMod val="40000"/>
            <a:lumOff val="60000"/>
          </a:schemeClr>
        </a:solidFill>
      </dgm:spPr>
      <dgm:t>
        <a:bodyPr/>
        <a:lstStyle/>
        <a:p>
          <a:r>
            <a:rPr lang="en-US" sz="3600" dirty="0">
              <a:solidFill>
                <a:srgbClr val="FF0000"/>
              </a:solidFill>
            </a:rPr>
            <a:t>Changes in rod orientation</a:t>
          </a:r>
        </a:p>
      </dgm:t>
    </dgm:pt>
    <dgm:pt modelId="{4546F42D-AF11-47B7-9BC3-BA23C4767EDF}" type="parTrans" cxnId="{13F47F6F-A4BF-4128-81BF-CE54D1F7EA4A}">
      <dgm:prSet/>
      <dgm:spPr>
        <a:ln w="38100"/>
      </dgm:spPr>
      <dgm:t>
        <a:bodyPr/>
        <a:lstStyle/>
        <a:p>
          <a:endParaRPr lang="en-US" sz="1600"/>
        </a:p>
      </dgm:t>
    </dgm:pt>
    <dgm:pt modelId="{F5169DB9-0504-46C4-8E42-507C5FF20EC2}" type="sibTrans" cxnId="{13F47F6F-A4BF-4128-81BF-CE54D1F7EA4A}">
      <dgm:prSet/>
      <dgm:spPr/>
      <dgm:t>
        <a:bodyPr/>
        <a:lstStyle/>
        <a:p>
          <a:endParaRPr lang="en-US" sz="1600"/>
        </a:p>
      </dgm:t>
    </dgm:pt>
    <dgm:pt modelId="{85FF5F2E-8961-4D85-90BB-0A236E46426B}">
      <dgm:prSet custT="1"/>
      <dgm:spPr>
        <a:solidFill>
          <a:schemeClr val="accent2">
            <a:lumMod val="40000"/>
            <a:lumOff val="60000"/>
          </a:schemeClr>
        </a:solidFill>
      </dgm:spPr>
      <dgm:t>
        <a:bodyPr/>
        <a:lstStyle/>
        <a:p>
          <a:r>
            <a:rPr lang="en-US" sz="3600" dirty="0">
              <a:solidFill>
                <a:srgbClr val="FF0000"/>
              </a:solidFill>
            </a:rPr>
            <a:t>Tooth surface</a:t>
          </a:r>
        </a:p>
      </dgm:t>
    </dgm:pt>
    <dgm:pt modelId="{A04F5C80-02D1-4A51-BF43-C8C46EC859F1}" type="parTrans" cxnId="{D4204EE1-DBBB-4F77-9D8C-5CCF12C3AB02}">
      <dgm:prSet/>
      <dgm:spPr>
        <a:ln w="38100"/>
      </dgm:spPr>
      <dgm:t>
        <a:bodyPr/>
        <a:lstStyle/>
        <a:p>
          <a:endParaRPr lang="en-US" sz="1600"/>
        </a:p>
      </dgm:t>
    </dgm:pt>
    <dgm:pt modelId="{186AA5EA-4CD1-4F51-B5C2-B2ECC4D10DE9}" type="sibTrans" cxnId="{D4204EE1-DBBB-4F77-9D8C-5CCF12C3AB02}">
      <dgm:prSet/>
      <dgm:spPr/>
      <dgm:t>
        <a:bodyPr/>
        <a:lstStyle/>
        <a:p>
          <a:endParaRPr lang="en-US" sz="1600"/>
        </a:p>
      </dgm:t>
    </dgm:pt>
    <dgm:pt modelId="{879C58DB-59D9-486C-9FD8-BF3D50F20E29}" type="pres">
      <dgm:prSet presAssocID="{130E95F5-BC78-4773-AC78-3FA4654E3193}" presName="hierChild1" presStyleCnt="0">
        <dgm:presLayoutVars>
          <dgm:orgChart val="1"/>
          <dgm:chPref val="1"/>
          <dgm:dir/>
          <dgm:animOne val="branch"/>
          <dgm:animLvl val="lvl"/>
          <dgm:resizeHandles/>
        </dgm:presLayoutVars>
      </dgm:prSet>
      <dgm:spPr/>
    </dgm:pt>
    <dgm:pt modelId="{3783B417-01C0-4B5A-8950-605B06E9D94A}" type="pres">
      <dgm:prSet presAssocID="{9345DABD-8429-42D9-8219-6CEB35D5FFFC}" presName="hierRoot1" presStyleCnt="0">
        <dgm:presLayoutVars>
          <dgm:hierBranch val="init"/>
        </dgm:presLayoutVars>
      </dgm:prSet>
      <dgm:spPr/>
    </dgm:pt>
    <dgm:pt modelId="{9C59AE60-3238-4FE4-B666-A4D89F05CC97}" type="pres">
      <dgm:prSet presAssocID="{9345DABD-8429-42D9-8219-6CEB35D5FFFC}" presName="rootComposite1" presStyleCnt="0"/>
      <dgm:spPr/>
    </dgm:pt>
    <dgm:pt modelId="{074C82E2-C8E7-4C6A-AFE4-30E6E3D221FF}" type="pres">
      <dgm:prSet presAssocID="{9345DABD-8429-42D9-8219-6CEB35D5FFFC}" presName="rootText1" presStyleLbl="node0" presStyleIdx="0" presStyleCnt="1" custLinFactNeighborX="1307" custLinFactNeighborY="1429">
        <dgm:presLayoutVars>
          <dgm:chPref val="3"/>
        </dgm:presLayoutVars>
      </dgm:prSet>
      <dgm:spPr/>
    </dgm:pt>
    <dgm:pt modelId="{D4EDD41B-1E52-4735-A73E-EC74483C70BB}" type="pres">
      <dgm:prSet presAssocID="{9345DABD-8429-42D9-8219-6CEB35D5FFFC}" presName="rootConnector1" presStyleLbl="node1" presStyleIdx="0" presStyleCnt="0"/>
      <dgm:spPr/>
    </dgm:pt>
    <dgm:pt modelId="{C82FD3FB-2846-4DAA-A278-25CAF7A9DF37}" type="pres">
      <dgm:prSet presAssocID="{9345DABD-8429-42D9-8219-6CEB35D5FFFC}" presName="hierChild2" presStyleCnt="0"/>
      <dgm:spPr/>
    </dgm:pt>
    <dgm:pt modelId="{83D0489D-B59F-4CAE-B329-6399544DE5A8}" type="pres">
      <dgm:prSet presAssocID="{6C3A72EA-51FC-4F18-94B9-7052691840F5}" presName="Name64" presStyleLbl="parChTrans1D2" presStyleIdx="0" presStyleCnt="4"/>
      <dgm:spPr/>
    </dgm:pt>
    <dgm:pt modelId="{24447709-6FFF-41B1-A84F-C359E2EC42C2}" type="pres">
      <dgm:prSet presAssocID="{60D2BB99-2FFF-4935-8EC1-C4C49E58C4F9}" presName="hierRoot2" presStyleCnt="0">
        <dgm:presLayoutVars>
          <dgm:hierBranch val="init"/>
        </dgm:presLayoutVars>
      </dgm:prSet>
      <dgm:spPr/>
    </dgm:pt>
    <dgm:pt modelId="{0DD1D9E5-CA33-4A79-9AB5-0ACC9BAF8285}" type="pres">
      <dgm:prSet presAssocID="{60D2BB99-2FFF-4935-8EC1-C4C49E58C4F9}" presName="rootComposite" presStyleCnt="0"/>
      <dgm:spPr/>
    </dgm:pt>
    <dgm:pt modelId="{DB1CF7E0-B07E-4659-A2FB-C7B4E4DCC19D}" type="pres">
      <dgm:prSet presAssocID="{60D2BB99-2FFF-4935-8EC1-C4C49E58C4F9}" presName="rootText" presStyleLbl="node2" presStyleIdx="0" presStyleCnt="4">
        <dgm:presLayoutVars>
          <dgm:chPref val="3"/>
        </dgm:presLayoutVars>
      </dgm:prSet>
      <dgm:spPr/>
    </dgm:pt>
    <dgm:pt modelId="{E1A71A36-6266-4E1D-93C8-CE4788DB1853}" type="pres">
      <dgm:prSet presAssocID="{60D2BB99-2FFF-4935-8EC1-C4C49E58C4F9}" presName="rootConnector" presStyleLbl="node2" presStyleIdx="0" presStyleCnt="4"/>
      <dgm:spPr/>
    </dgm:pt>
    <dgm:pt modelId="{EF9BB332-E3D8-4542-B919-01A485F2CFF1}" type="pres">
      <dgm:prSet presAssocID="{60D2BB99-2FFF-4935-8EC1-C4C49E58C4F9}" presName="hierChild4" presStyleCnt="0"/>
      <dgm:spPr/>
    </dgm:pt>
    <dgm:pt modelId="{9CABA97E-8140-4789-9BF1-08EFE7B46775}" type="pres">
      <dgm:prSet presAssocID="{60D2BB99-2FFF-4935-8EC1-C4C49E58C4F9}" presName="hierChild5" presStyleCnt="0"/>
      <dgm:spPr/>
    </dgm:pt>
    <dgm:pt modelId="{A989D11E-8A61-4ECD-A2C6-D7E541493FB7}" type="pres">
      <dgm:prSet presAssocID="{F13BB8DE-7636-4124-AD0E-2250A0821EF0}" presName="Name64" presStyleLbl="parChTrans1D2" presStyleIdx="1" presStyleCnt="4"/>
      <dgm:spPr/>
    </dgm:pt>
    <dgm:pt modelId="{6627F2FE-54CF-4BA6-BD9C-7AFDD45D201A}" type="pres">
      <dgm:prSet presAssocID="{E5DEAF45-F583-498E-A51C-435F7327CC4B}" presName="hierRoot2" presStyleCnt="0">
        <dgm:presLayoutVars>
          <dgm:hierBranch val="init"/>
        </dgm:presLayoutVars>
      </dgm:prSet>
      <dgm:spPr/>
    </dgm:pt>
    <dgm:pt modelId="{DA019379-1BB8-4779-AAB0-E14169463816}" type="pres">
      <dgm:prSet presAssocID="{E5DEAF45-F583-498E-A51C-435F7327CC4B}" presName="rootComposite" presStyleCnt="0"/>
      <dgm:spPr/>
    </dgm:pt>
    <dgm:pt modelId="{F5887B6B-142E-4297-AC0D-A245305B2243}" type="pres">
      <dgm:prSet presAssocID="{E5DEAF45-F583-498E-A51C-435F7327CC4B}" presName="rootText" presStyleLbl="node2" presStyleIdx="1" presStyleCnt="4">
        <dgm:presLayoutVars>
          <dgm:chPref val="3"/>
        </dgm:presLayoutVars>
      </dgm:prSet>
      <dgm:spPr/>
    </dgm:pt>
    <dgm:pt modelId="{93F29850-5627-4F67-BA18-3280D487282C}" type="pres">
      <dgm:prSet presAssocID="{E5DEAF45-F583-498E-A51C-435F7327CC4B}" presName="rootConnector" presStyleLbl="node2" presStyleIdx="1" presStyleCnt="4"/>
      <dgm:spPr/>
    </dgm:pt>
    <dgm:pt modelId="{F6C10E86-85E6-4F37-B76C-FF3E71D20274}" type="pres">
      <dgm:prSet presAssocID="{E5DEAF45-F583-498E-A51C-435F7327CC4B}" presName="hierChild4" presStyleCnt="0"/>
      <dgm:spPr/>
    </dgm:pt>
    <dgm:pt modelId="{6F65B0C4-C36E-4175-B378-D15E1F68DFBB}" type="pres">
      <dgm:prSet presAssocID="{E5DEAF45-F583-498E-A51C-435F7327CC4B}" presName="hierChild5" presStyleCnt="0"/>
      <dgm:spPr/>
    </dgm:pt>
    <dgm:pt modelId="{2946DA68-8B80-44FD-9D40-D2FDAA84AE90}" type="pres">
      <dgm:prSet presAssocID="{4546F42D-AF11-47B7-9BC3-BA23C4767EDF}" presName="Name64" presStyleLbl="parChTrans1D2" presStyleIdx="2" presStyleCnt="4"/>
      <dgm:spPr/>
    </dgm:pt>
    <dgm:pt modelId="{F6881BE0-563D-49FA-83AB-8C0F539DBA29}" type="pres">
      <dgm:prSet presAssocID="{1F3D6FC3-B74B-483A-B00B-8B8849A04600}" presName="hierRoot2" presStyleCnt="0">
        <dgm:presLayoutVars>
          <dgm:hierBranch val="init"/>
        </dgm:presLayoutVars>
      </dgm:prSet>
      <dgm:spPr/>
    </dgm:pt>
    <dgm:pt modelId="{EAB95D56-509C-4A76-ABBF-FC81B8335D84}" type="pres">
      <dgm:prSet presAssocID="{1F3D6FC3-B74B-483A-B00B-8B8849A04600}" presName="rootComposite" presStyleCnt="0"/>
      <dgm:spPr/>
    </dgm:pt>
    <dgm:pt modelId="{72985191-0F0F-42EA-9126-BE8106817433}" type="pres">
      <dgm:prSet presAssocID="{1F3D6FC3-B74B-483A-B00B-8B8849A04600}" presName="rootText" presStyleLbl="node2" presStyleIdx="2" presStyleCnt="4">
        <dgm:presLayoutVars>
          <dgm:chPref val="3"/>
        </dgm:presLayoutVars>
      </dgm:prSet>
      <dgm:spPr/>
    </dgm:pt>
    <dgm:pt modelId="{6A7E9503-C418-4D6E-882F-7C4EA4257A42}" type="pres">
      <dgm:prSet presAssocID="{1F3D6FC3-B74B-483A-B00B-8B8849A04600}" presName="rootConnector" presStyleLbl="node2" presStyleIdx="2" presStyleCnt="4"/>
      <dgm:spPr/>
    </dgm:pt>
    <dgm:pt modelId="{17544DE6-714E-4670-9C30-7C116E10F114}" type="pres">
      <dgm:prSet presAssocID="{1F3D6FC3-B74B-483A-B00B-8B8849A04600}" presName="hierChild4" presStyleCnt="0"/>
      <dgm:spPr/>
    </dgm:pt>
    <dgm:pt modelId="{10E00924-24B8-449F-8C13-48DE156943AB}" type="pres">
      <dgm:prSet presAssocID="{1F3D6FC3-B74B-483A-B00B-8B8849A04600}" presName="hierChild5" presStyleCnt="0"/>
      <dgm:spPr/>
    </dgm:pt>
    <dgm:pt modelId="{46FF5BEE-B89F-4D41-8185-1095974CC655}" type="pres">
      <dgm:prSet presAssocID="{A04F5C80-02D1-4A51-BF43-C8C46EC859F1}" presName="Name64" presStyleLbl="parChTrans1D2" presStyleIdx="3" presStyleCnt="4"/>
      <dgm:spPr/>
    </dgm:pt>
    <dgm:pt modelId="{FD0BA969-1A07-4554-95B9-E5005E7B52B3}" type="pres">
      <dgm:prSet presAssocID="{85FF5F2E-8961-4D85-90BB-0A236E46426B}" presName="hierRoot2" presStyleCnt="0">
        <dgm:presLayoutVars>
          <dgm:hierBranch val="init"/>
        </dgm:presLayoutVars>
      </dgm:prSet>
      <dgm:spPr/>
    </dgm:pt>
    <dgm:pt modelId="{52E61C92-2804-408D-A5A3-45436474B025}" type="pres">
      <dgm:prSet presAssocID="{85FF5F2E-8961-4D85-90BB-0A236E46426B}" presName="rootComposite" presStyleCnt="0"/>
      <dgm:spPr/>
    </dgm:pt>
    <dgm:pt modelId="{4CC9B40B-1928-4626-B866-7D374A67236F}" type="pres">
      <dgm:prSet presAssocID="{85FF5F2E-8961-4D85-90BB-0A236E46426B}" presName="rootText" presStyleLbl="node2" presStyleIdx="3" presStyleCnt="4">
        <dgm:presLayoutVars>
          <dgm:chPref val="3"/>
        </dgm:presLayoutVars>
      </dgm:prSet>
      <dgm:spPr/>
    </dgm:pt>
    <dgm:pt modelId="{F1907D03-D73D-4632-9CD0-E6CBECE3C0DC}" type="pres">
      <dgm:prSet presAssocID="{85FF5F2E-8961-4D85-90BB-0A236E46426B}" presName="rootConnector" presStyleLbl="node2" presStyleIdx="3" presStyleCnt="4"/>
      <dgm:spPr/>
    </dgm:pt>
    <dgm:pt modelId="{8C8FE2AB-B7FF-4FCE-9B6E-D44A64F81E96}" type="pres">
      <dgm:prSet presAssocID="{85FF5F2E-8961-4D85-90BB-0A236E46426B}" presName="hierChild4" presStyleCnt="0"/>
      <dgm:spPr/>
    </dgm:pt>
    <dgm:pt modelId="{6D42052E-5228-4DA5-BEF6-C9F1BDCB70A9}" type="pres">
      <dgm:prSet presAssocID="{85FF5F2E-8961-4D85-90BB-0A236E46426B}" presName="hierChild5" presStyleCnt="0"/>
      <dgm:spPr/>
    </dgm:pt>
    <dgm:pt modelId="{A5A76D2E-CDE6-496E-A18C-680748DAB0CB}" type="pres">
      <dgm:prSet presAssocID="{9345DABD-8429-42D9-8219-6CEB35D5FFFC}" presName="hierChild3" presStyleCnt="0"/>
      <dgm:spPr/>
    </dgm:pt>
  </dgm:ptLst>
  <dgm:cxnLst>
    <dgm:cxn modelId="{9746470C-14E3-4CCE-BB1D-765E7FBA0C76}" type="presOf" srcId="{85FF5F2E-8961-4D85-90BB-0A236E46426B}" destId="{F1907D03-D73D-4632-9CD0-E6CBECE3C0DC}" srcOrd="1" destOrd="0" presId="urn:microsoft.com/office/officeart/2009/3/layout/HorizontalOrganizationChart"/>
    <dgm:cxn modelId="{D7820C1C-9D45-4A42-9F1F-3EC8FDC03907}" type="presOf" srcId="{130E95F5-BC78-4773-AC78-3FA4654E3193}" destId="{879C58DB-59D9-486C-9FD8-BF3D50F20E29}" srcOrd="0" destOrd="0" presId="urn:microsoft.com/office/officeart/2009/3/layout/HorizontalOrganizationChart"/>
    <dgm:cxn modelId="{A4BF7028-F92B-43E1-B3AA-60618787341A}" type="presOf" srcId="{A04F5C80-02D1-4A51-BF43-C8C46EC859F1}" destId="{46FF5BEE-B89F-4D41-8185-1095974CC655}" srcOrd="0" destOrd="0" presId="urn:microsoft.com/office/officeart/2009/3/layout/HorizontalOrganizationChart"/>
    <dgm:cxn modelId="{BB05344D-D9AC-4893-B68A-4AA05257716C}" srcId="{9345DABD-8429-42D9-8219-6CEB35D5FFFC}" destId="{60D2BB99-2FFF-4935-8EC1-C4C49E58C4F9}" srcOrd="0" destOrd="0" parTransId="{6C3A72EA-51FC-4F18-94B9-7052691840F5}" sibTransId="{F282B6C0-5137-4D2D-9E4B-CBA2C49EF78D}"/>
    <dgm:cxn modelId="{13F47F6F-A4BF-4128-81BF-CE54D1F7EA4A}" srcId="{9345DABD-8429-42D9-8219-6CEB35D5FFFC}" destId="{1F3D6FC3-B74B-483A-B00B-8B8849A04600}" srcOrd="2" destOrd="0" parTransId="{4546F42D-AF11-47B7-9BC3-BA23C4767EDF}" sibTransId="{F5169DB9-0504-46C4-8E42-507C5FF20EC2}"/>
    <dgm:cxn modelId="{61BD3482-E249-48D9-BE79-4E2B4D857F4F}" type="presOf" srcId="{F13BB8DE-7636-4124-AD0E-2250A0821EF0}" destId="{A989D11E-8A61-4ECD-A2C6-D7E541493FB7}" srcOrd="0" destOrd="0" presId="urn:microsoft.com/office/officeart/2009/3/layout/HorizontalOrganizationChart"/>
    <dgm:cxn modelId="{911EE983-2949-4A93-9A75-9BBDE7C54C39}" type="presOf" srcId="{9345DABD-8429-42D9-8219-6CEB35D5FFFC}" destId="{D4EDD41B-1E52-4735-A73E-EC74483C70BB}" srcOrd="1" destOrd="0" presId="urn:microsoft.com/office/officeart/2009/3/layout/HorizontalOrganizationChart"/>
    <dgm:cxn modelId="{C2E20E89-AAC1-4675-BB85-25F1ACB05759}" type="presOf" srcId="{1F3D6FC3-B74B-483A-B00B-8B8849A04600}" destId="{6A7E9503-C418-4D6E-882F-7C4EA4257A42}" srcOrd="1" destOrd="0" presId="urn:microsoft.com/office/officeart/2009/3/layout/HorizontalOrganizationChart"/>
    <dgm:cxn modelId="{FB78B28D-C6D7-48CE-97B8-A39265F1F319}" type="presOf" srcId="{85FF5F2E-8961-4D85-90BB-0A236E46426B}" destId="{4CC9B40B-1928-4626-B866-7D374A67236F}" srcOrd="0" destOrd="0" presId="urn:microsoft.com/office/officeart/2009/3/layout/HorizontalOrganizationChart"/>
    <dgm:cxn modelId="{2270CD8D-46F3-45CE-9113-A3CAB7BAB09F}" type="presOf" srcId="{60D2BB99-2FFF-4935-8EC1-C4C49E58C4F9}" destId="{E1A71A36-6266-4E1D-93C8-CE4788DB1853}" srcOrd="1" destOrd="0" presId="urn:microsoft.com/office/officeart/2009/3/layout/HorizontalOrganizationChart"/>
    <dgm:cxn modelId="{05BA308E-BA95-4FD1-9967-680C98D7F132}" type="presOf" srcId="{E5DEAF45-F583-498E-A51C-435F7327CC4B}" destId="{F5887B6B-142E-4297-AC0D-A245305B2243}" srcOrd="0" destOrd="0" presId="urn:microsoft.com/office/officeart/2009/3/layout/HorizontalOrganizationChart"/>
    <dgm:cxn modelId="{90D8AD97-A2A7-4B9B-8B7B-6711BB022EE9}" type="presOf" srcId="{6C3A72EA-51FC-4F18-94B9-7052691840F5}" destId="{83D0489D-B59F-4CAE-B329-6399544DE5A8}" srcOrd="0" destOrd="0" presId="urn:microsoft.com/office/officeart/2009/3/layout/HorizontalOrganizationChart"/>
    <dgm:cxn modelId="{B85705A1-F0B3-40F3-ABA1-0D3120DA030A}" type="presOf" srcId="{1F3D6FC3-B74B-483A-B00B-8B8849A04600}" destId="{72985191-0F0F-42EA-9126-BE8106817433}" srcOrd="0" destOrd="0" presId="urn:microsoft.com/office/officeart/2009/3/layout/HorizontalOrganizationChart"/>
    <dgm:cxn modelId="{1AA28EB2-5CB9-491D-B755-A7F49BF9E5F1}" type="presOf" srcId="{60D2BB99-2FFF-4935-8EC1-C4C49E58C4F9}" destId="{DB1CF7E0-B07E-4659-A2FB-C7B4E4DCC19D}" srcOrd="0" destOrd="0" presId="urn:microsoft.com/office/officeart/2009/3/layout/HorizontalOrganizationChart"/>
    <dgm:cxn modelId="{04D4B0B7-A3BE-4E6F-B4CA-646677FC119F}" srcId="{130E95F5-BC78-4773-AC78-3FA4654E3193}" destId="{9345DABD-8429-42D9-8219-6CEB35D5FFFC}" srcOrd="0" destOrd="0" parTransId="{96C217A7-B5C2-44A8-8F60-663CEA2A291F}" sibTransId="{6039D0F1-6DB3-4659-8939-CE584F0F00DC}"/>
    <dgm:cxn modelId="{879484BC-442D-4871-BEEF-CA24562AAE9C}" type="presOf" srcId="{E5DEAF45-F583-498E-A51C-435F7327CC4B}" destId="{93F29850-5627-4F67-BA18-3280D487282C}" srcOrd="1" destOrd="0" presId="urn:microsoft.com/office/officeart/2009/3/layout/HorizontalOrganizationChart"/>
    <dgm:cxn modelId="{A6F8E3D6-1B02-4FBE-8FC2-2F37B188CB53}" type="presOf" srcId="{9345DABD-8429-42D9-8219-6CEB35D5FFFC}" destId="{074C82E2-C8E7-4C6A-AFE4-30E6E3D221FF}" srcOrd="0" destOrd="0" presId="urn:microsoft.com/office/officeart/2009/3/layout/HorizontalOrganizationChart"/>
    <dgm:cxn modelId="{D4204EE1-DBBB-4F77-9D8C-5CCF12C3AB02}" srcId="{9345DABD-8429-42D9-8219-6CEB35D5FFFC}" destId="{85FF5F2E-8961-4D85-90BB-0A236E46426B}" srcOrd="3" destOrd="0" parTransId="{A04F5C80-02D1-4A51-BF43-C8C46EC859F1}" sibTransId="{186AA5EA-4CD1-4F51-B5C2-B2ECC4D10DE9}"/>
    <dgm:cxn modelId="{4641C3F6-EF69-4D31-8458-26E22432D521}" srcId="{9345DABD-8429-42D9-8219-6CEB35D5FFFC}" destId="{E5DEAF45-F583-498E-A51C-435F7327CC4B}" srcOrd="1" destOrd="0" parTransId="{F13BB8DE-7636-4124-AD0E-2250A0821EF0}" sibTransId="{FA9233BB-F173-49D1-9CEE-226FF3B13B7C}"/>
    <dgm:cxn modelId="{9F5F64F7-6DA6-49A9-A2F5-4F5A12D79BF3}" type="presOf" srcId="{4546F42D-AF11-47B7-9BC3-BA23C4767EDF}" destId="{2946DA68-8B80-44FD-9D40-D2FDAA84AE90}" srcOrd="0" destOrd="0" presId="urn:microsoft.com/office/officeart/2009/3/layout/HorizontalOrganizationChart"/>
    <dgm:cxn modelId="{03A7918A-F203-4428-BDE2-FC14D8FAFA32}" type="presParOf" srcId="{879C58DB-59D9-486C-9FD8-BF3D50F20E29}" destId="{3783B417-01C0-4B5A-8950-605B06E9D94A}" srcOrd="0" destOrd="0" presId="urn:microsoft.com/office/officeart/2009/3/layout/HorizontalOrganizationChart"/>
    <dgm:cxn modelId="{6FA01ED9-2A5A-405E-B884-7C65F4511C9C}" type="presParOf" srcId="{3783B417-01C0-4B5A-8950-605B06E9D94A}" destId="{9C59AE60-3238-4FE4-B666-A4D89F05CC97}" srcOrd="0" destOrd="0" presId="urn:microsoft.com/office/officeart/2009/3/layout/HorizontalOrganizationChart"/>
    <dgm:cxn modelId="{86451B43-513A-415A-9379-EBF7EAE14B56}" type="presParOf" srcId="{9C59AE60-3238-4FE4-B666-A4D89F05CC97}" destId="{074C82E2-C8E7-4C6A-AFE4-30E6E3D221FF}" srcOrd="0" destOrd="0" presId="urn:microsoft.com/office/officeart/2009/3/layout/HorizontalOrganizationChart"/>
    <dgm:cxn modelId="{27C0713E-E71C-4091-89AE-A9DCD3E8FB1A}" type="presParOf" srcId="{9C59AE60-3238-4FE4-B666-A4D89F05CC97}" destId="{D4EDD41B-1E52-4735-A73E-EC74483C70BB}" srcOrd="1" destOrd="0" presId="urn:microsoft.com/office/officeart/2009/3/layout/HorizontalOrganizationChart"/>
    <dgm:cxn modelId="{2FA4A01B-EBC1-412B-ADFD-A0B6F8D4B8BF}" type="presParOf" srcId="{3783B417-01C0-4B5A-8950-605B06E9D94A}" destId="{C82FD3FB-2846-4DAA-A278-25CAF7A9DF37}" srcOrd="1" destOrd="0" presId="urn:microsoft.com/office/officeart/2009/3/layout/HorizontalOrganizationChart"/>
    <dgm:cxn modelId="{1ED32835-95CD-49FA-B976-C628488B558A}" type="presParOf" srcId="{C82FD3FB-2846-4DAA-A278-25CAF7A9DF37}" destId="{83D0489D-B59F-4CAE-B329-6399544DE5A8}" srcOrd="0" destOrd="0" presId="urn:microsoft.com/office/officeart/2009/3/layout/HorizontalOrganizationChart"/>
    <dgm:cxn modelId="{63CD48EF-DC58-4CCB-9C36-99E6BC1ECF3B}" type="presParOf" srcId="{C82FD3FB-2846-4DAA-A278-25CAF7A9DF37}" destId="{24447709-6FFF-41B1-A84F-C359E2EC42C2}" srcOrd="1" destOrd="0" presId="urn:microsoft.com/office/officeart/2009/3/layout/HorizontalOrganizationChart"/>
    <dgm:cxn modelId="{6F70056E-0378-4068-9749-8D16E6AC024B}" type="presParOf" srcId="{24447709-6FFF-41B1-A84F-C359E2EC42C2}" destId="{0DD1D9E5-CA33-4A79-9AB5-0ACC9BAF8285}" srcOrd="0" destOrd="0" presId="urn:microsoft.com/office/officeart/2009/3/layout/HorizontalOrganizationChart"/>
    <dgm:cxn modelId="{ECB58873-BDDE-429D-9166-B45F11058311}" type="presParOf" srcId="{0DD1D9E5-CA33-4A79-9AB5-0ACC9BAF8285}" destId="{DB1CF7E0-B07E-4659-A2FB-C7B4E4DCC19D}" srcOrd="0" destOrd="0" presId="urn:microsoft.com/office/officeart/2009/3/layout/HorizontalOrganizationChart"/>
    <dgm:cxn modelId="{9488C03E-8A7E-4EF1-8B99-5A9033BFF8A5}" type="presParOf" srcId="{0DD1D9E5-CA33-4A79-9AB5-0ACC9BAF8285}" destId="{E1A71A36-6266-4E1D-93C8-CE4788DB1853}" srcOrd="1" destOrd="0" presId="urn:microsoft.com/office/officeart/2009/3/layout/HorizontalOrganizationChart"/>
    <dgm:cxn modelId="{8A80FBA8-1FE9-4280-B523-47F4A4535865}" type="presParOf" srcId="{24447709-6FFF-41B1-A84F-C359E2EC42C2}" destId="{EF9BB332-E3D8-4542-B919-01A485F2CFF1}" srcOrd="1" destOrd="0" presId="urn:microsoft.com/office/officeart/2009/3/layout/HorizontalOrganizationChart"/>
    <dgm:cxn modelId="{BB0C0196-502B-4C18-95AC-211EE6344A42}" type="presParOf" srcId="{24447709-6FFF-41B1-A84F-C359E2EC42C2}" destId="{9CABA97E-8140-4789-9BF1-08EFE7B46775}" srcOrd="2" destOrd="0" presId="urn:microsoft.com/office/officeart/2009/3/layout/HorizontalOrganizationChart"/>
    <dgm:cxn modelId="{51D76E48-A913-4802-B760-DF4DE91FA013}" type="presParOf" srcId="{C82FD3FB-2846-4DAA-A278-25CAF7A9DF37}" destId="{A989D11E-8A61-4ECD-A2C6-D7E541493FB7}" srcOrd="2" destOrd="0" presId="urn:microsoft.com/office/officeart/2009/3/layout/HorizontalOrganizationChart"/>
    <dgm:cxn modelId="{0F26E583-8B4A-4870-8CF7-8E94BE7A4A31}" type="presParOf" srcId="{C82FD3FB-2846-4DAA-A278-25CAF7A9DF37}" destId="{6627F2FE-54CF-4BA6-BD9C-7AFDD45D201A}" srcOrd="3" destOrd="0" presId="urn:microsoft.com/office/officeart/2009/3/layout/HorizontalOrganizationChart"/>
    <dgm:cxn modelId="{7C68D328-CB79-47CD-80F0-3B3402FEC89B}" type="presParOf" srcId="{6627F2FE-54CF-4BA6-BD9C-7AFDD45D201A}" destId="{DA019379-1BB8-4779-AAB0-E14169463816}" srcOrd="0" destOrd="0" presId="urn:microsoft.com/office/officeart/2009/3/layout/HorizontalOrganizationChart"/>
    <dgm:cxn modelId="{7FF3AE16-B688-478E-84F0-1EF8DD4DB74F}" type="presParOf" srcId="{DA019379-1BB8-4779-AAB0-E14169463816}" destId="{F5887B6B-142E-4297-AC0D-A245305B2243}" srcOrd="0" destOrd="0" presId="urn:microsoft.com/office/officeart/2009/3/layout/HorizontalOrganizationChart"/>
    <dgm:cxn modelId="{6F095988-6368-474A-B50C-36FDC291F436}" type="presParOf" srcId="{DA019379-1BB8-4779-AAB0-E14169463816}" destId="{93F29850-5627-4F67-BA18-3280D487282C}" srcOrd="1" destOrd="0" presId="urn:microsoft.com/office/officeart/2009/3/layout/HorizontalOrganizationChart"/>
    <dgm:cxn modelId="{44A66CAA-B1A7-49B4-B3CC-DDABB50733C8}" type="presParOf" srcId="{6627F2FE-54CF-4BA6-BD9C-7AFDD45D201A}" destId="{F6C10E86-85E6-4F37-B76C-FF3E71D20274}" srcOrd="1" destOrd="0" presId="urn:microsoft.com/office/officeart/2009/3/layout/HorizontalOrganizationChart"/>
    <dgm:cxn modelId="{649ADF27-596E-430E-90B5-B683C796171F}" type="presParOf" srcId="{6627F2FE-54CF-4BA6-BD9C-7AFDD45D201A}" destId="{6F65B0C4-C36E-4175-B378-D15E1F68DFBB}" srcOrd="2" destOrd="0" presId="urn:microsoft.com/office/officeart/2009/3/layout/HorizontalOrganizationChart"/>
    <dgm:cxn modelId="{956EE05E-BD42-4058-A424-7243CDAA68AD}" type="presParOf" srcId="{C82FD3FB-2846-4DAA-A278-25CAF7A9DF37}" destId="{2946DA68-8B80-44FD-9D40-D2FDAA84AE90}" srcOrd="4" destOrd="0" presId="urn:microsoft.com/office/officeart/2009/3/layout/HorizontalOrganizationChart"/>
    <dgm:cxn modelId="{50B9844D-2B0E-4501-B215-CD6C509743BB}" type="presParOf" srcId="{C82FD3FB-2846-4DAA-A278-25CAF7A9DF37}" destId="{F6881BE0-563D-49FA-83AB-8C0F539DBA29}" srcOrd="5" destOrd="0" presId="urn:microsoft.com/office/officeart/2009/3/layout/HorizontalOrganizationChart"/>
    <dgm:cxn modelId="{AB3029ED-3175-4794-A7D2-CCABDFE84EB1}" type="presParOf" srcId="{F6881BE0-563D-49FA-83AB-8C0F539DBA29}" destId="{EAB95D56-509C-4A76-ABBF-FC81B8335D84}" srcOrd="0" destOrd="0" presId="urn:microsoft.com/office/officeart/2009/3/layout/HorizontalOrganizationChart"/>
    <dgm:cxn modelId="{32D060F6-C601-4842-8224-D747ED870CFE}" type="presParOf" srcId="{EAB95D56-509C-4A76-ABBF-FC81B8335D84}" destId="{72985191-0F0F-42EA-9126-BE8106817433}" srcOrd="0" destOrd="0" presId="urn:microsoft.com/office/officeart/2009/3/layout/HorizontalOrganizationChart"/>
    <dgm:cxn modelId="{352DF5CA-A73E-4620-8CCE-15D3653B59F8}" type="presParOf" srcId="{EAB95D56-509C-4A76-ABBF-FC81B8335D84}" destId="{6A7E9503-C418-4D6E-882F-7C4EA4257A42}" srcOrd="1" destOrd="0" presId="urn:microsoft.com/office/officeart/2009/3/layout/HorizontalOrganizationChart"/>
    <dgm:cxn modelId="{65FD9746-EEC5-4D07-B744-51CC06815009}" type="presParOf" srcId="{F6881BE0-563D-49FA-83AB-8C0F539DBA29}" destId="{17544DE6-714E-4670-9C30-7C116E10F114}" srcOrd="1" destOrd="0" presId="urn:microsoft.com/office/officeart/2009/3/layout/HorizontalOrganizationChart"/>
    <dgm:cxn modelId="{D52058AF-9314-4955-83BB-A894C33B5493}" type="presParOf" srcId="{F6881BE0-563D-49FA-83AB-8C0F539DBA29}" destId="{10E00924-24B8-449F-8C13-48DE156943AB}" srcOrd="2" destOrd="0" presId="urn:microsoft.com/office/officeart/2009/3/layout/HorizontalOrganizationChart"/>
    <dgm:cxn modelId="{FCEE85AE-08A0-4673-9BE0-8FFEECCB6251}" type="presParOf" srcId="{C82FD3FB-2846-4DAA-A278-25CAF7A9DF37}" destId="{46FF5BEE-B89F-4D41-8185-1095974CC655}" srcOrd="6" destOrd="0" presId="urn:microsoft.com/office/officeart/2009/3/layout/HorizontalOrganizationChart"/>
    <dgm:cxn modelId="{9C9AF081-E6A5-4F40-9304-C7BDE4E6EF9E}" type="presParOf" srcId="{C82FD3FB-2846-4DAA-A278-25CAF7A9DF37}" destId="{FD0BA969-1A07-4554-95B9-E5005E7B52B3}" srcOrd="7" destOrd="0" presId="urn:microsoft.com/office/officeart/2009/3/layout/HorizontalOrganizationChart"/>
    <dgm:cxn modelId="{140D07A8-6092-48AD-B548-1DF4452E1A28}" type="presParOf" srcId="{FD0BA969-1A07-4554-95B9-E5005E7B52B3}" destId="{52E61C92-2804-408D-A5A3-45436474B025}" srcOrd="0" destOrd="0" presId="urn:microsoft.com/office/officeart/2009/3/layout/HorizontalOrganizationChart"/>
    <dgm:cxn modelId="{2B99498B-8A04-4F11-8CE3-16BA09E55380}" type="presParOf" srcId="{52E61C92-2804-408D-A5A3-45436474B025}" destId="{4CC9B40B-1928-4626-B866-7D374A67236F}" srcOrd="0" destOrd="0" presId="urn:microsoft.com/office/officeart/2009/3/layout/HorizontalOrganizationChart"/>
    <dgm:cxn modelId="{8A3AAFB3-A3D2-4406-B44E-1CAFBF18F206}" type="presParOf" srcId="{52E61C92-2804-408D-A5A3-45436474B025}" destId="{F1907D03-D73D-4632-9CD0-E6CBECE3C0DC}" srcOrd="1" destOrd="0" presId="urn:microsoft.com/office/officeart/2009/3/layout/HorizontalOrganizationChart"/>
    <dgm:cxn modelId="{0D101975-4835-48D3-BD0D-1ADB4471F367}" type="presParOf" srcId="{FD0BA969-1A07-4554-95B9-E5005E7B52B3}" destId="{8C8FE2AB-B7FF-4FCE-9B6E-D44A64F81E96}" srcOrd="1" destOrd="0" presId="urn:microsoft.com/office/officeart/2009/3/layout/HorizontalOrganizationChart"/>
    <dgm:cxn modelId="{8DBA81C9-D28E-4412-94EF-543FB42F6CF1}" type="presParOf" srcId="{FD0BA969-1A07-4554-95B9-E5005E7B52B3}" destId="{6D42052E-5228-4DA5-BEF6-C9F1BDCB70A9}" srcOrd="2" destOrd="0" presId="urn:microsoft.com/office/officeart/2009/3/layout/HorizontalOrganizationChart"/>
    <dgm:cxn modelId="{53E3205A-D812-4A77-8C6A-E6190128AE54}" type="presParOf" srcId="{3783B417-01C0-4B5A-8950-605B06E9D94A}" destId="{A5A76D2E-CDE6-496E-A18C-680748DAB0C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30E95F5-BC78-4773-AC78-3FA4654E3193}" type="doc">
      <dgm:prSet loTypeId="urn:microsoft.com/office/officeart/2009/3/layout/HorizontalOrganizationChart" loCatId="hierarchy" qsTypeId="urn:microsoft.com/office/officeart/2005/8/quickstyle/3d6" qsCatId="3D" csTypeId="urn:microsoft.com/office/officeart/2005/8/colors/accent1_2" csCatId="accent1" phldr="1"/>
      <dgm:spPr/>
      <dgm:t>
        <a:bodyPr/>
        <a:lstStyle/>
        <a:p>
          <a:endParaRPr lang="en-US"/>
        </a:p>
      </dgm:t>
    </dgm:pt>
    <dgm:pt modelId="{9345DABD-8429-42D9-8219-6CEB35D5FFFC}">
      <dgm:prSet phldrT="[Text]" custT="1"/>
      <dgm:spPr>
        <a:solidFill>
          <a:srgbClr val="92D050"/>
        </a:solidFill>
      </dgm:spPr>
      <dgm:t>
        <a:bodyPr/>
        <a:lstStyle/>
        <a:p>
          <a:r>
            <a:rPr lang="en-US" sz="2400" dirty="0"/>
            <a:t>Appositional growth</a:t>
          </a:r>
        </a:p>
      </dgm:t>
    </dgm:pt>
    <dgm:pt modelId="{96C217A7-B5C2-44A8-8F60-663CEA2A291F}" type="parTrans" cxnId="{04D4B0B7-A3BE-4E6F-B4CA-646677FC119F}">
      <dgm:prSet/>
      <dgm:spPr/>
      <dgm:t>
        <a:bodyPr/>
        <a:lstStyle/>
        <a:p>
          <a:endParaRPr lang="en-US" sz="1600"/>
        </a:p>
      </dgm:t>
    </dgm:pt>
    <dgm:pt modelId="{6039D0F1-6DB3-4659-8939-CE584F0F00DC}" type="sibTrans" cxnId="{04D4B0B7-A3BE-4E6F-B4CA-646677FC119F}">
      <dgm:prSet/>
      <dgm:spPr/>
      <dgm:t>
        <a:bodyPr/>
        <a:lstStyle/>
        <a:p>
          <a:endParaRPr lang="en-US" sz="1600"/>
        </a:p>
      </dgm:t>
    </dgm:pt>
    <dgm:pt modelId="{E5DEAF45-F583-498E-A51C-435F7327CC4B}">
      <dgm:prSet phldrT="[Tex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Cross Striation</a:t>
          </a:r>
        </a:p>
      </dgm:t>
    </dgm:pt>
    <dgm:pt modelId="{F13BB8DE-7636-4124-AD0E-2250A0821EF0}" type="parTrans" cxnId="{4641C3F6-EF69-4D31-8458-26E22432D521}">
      <dgm:prSet/>
      <dgm:spPr/>
      <dgm:t>
        <a:bodyPr/>
        <a:lstStyle/>
        <a:p>
          <a:endParaRPr lang="en-US" sz="1600"/>
        </a:p>
      </dgm:t>
    </dgm:pt>
    <dgm:pt modelId="{FA9233BB-F173-49D1-9CEE-226FF3B13B7C}" type="sibTrans" cxnId="{4641C3F6-EF69-4D31-8458-26E22432D521}">
      <dgm:prSet/>
      <dgm:spPr/>
      <dgm:t>
        <a:bodyPr/>
        <a:lstStyle/>
        <a:p>
          <a:endParaRPr lang="en-US" sz="1600"/>
        </a:p>
      </dgm:t>
    </dgm:pt>
    <dgm:pt modelId="{1F3D6FC3-B74B-483A-B00B-8B8849A04600}">
      <dgm:prSet phldrT="[Tex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Striae of </a:t>
          </a:r>
          <a:r>
            <a:rPr lang="en-US" sz="2800" dirty="0" err="1"/>
            <a:t>Retzius</a:t>
          </a:r>
          <a:endParaRPr lang="en-US" sz="2800" dirty="0"/>
        </a:p>
      </dgm:t>
    </dgm:pt>
    <dgm:pt modelId="{4546F42D-AF11-47B7-9BC3-BA23C4767EDF}" type="parTrans" cxnId="{13F47F6F-A4BF-4128-81BF-CE54D1F7EA4A}">
      <dgm:prSet/>
      <dgm:spPr/>
      <dgm:t>
        <a:bodyPr/>
        <a:lstStyle/>
        <a:p>
          <a:endParaRPr lang="en-US" sz="1600"/>
        </a:p>
      </dgm:t>
    </dgm:pt>
    <dgm:pt modelId="{F5169DB9-0504-46C4-8E42-507C5FF20EC2}" type="sibTrans" cxnId="{13F47F6F-A4BF-4128-81BF-CE54D1F7EA4A}">
      <dgm:prSet/>
      <dgm:spPr/>
      <dgm:t>
        <a:bodyPr/>
        <a:lstStyle/>
        <a:p>
          <a:endParaRPr lang="en-US" sz="1600"/>
        </a:p>
      </dgm:t>
    </dgm:pt>
    <dgm:pt modelId="{879C58DB-59D9-486C-9FD8-BF3D50F20E29}" type="pres">
      <dgm:prSet presAssocID="{130E95F5-BC78-4773-AC78-3FA4654E3193}" presName="hierChild1" presStyleCnt="0">
        <dgm:presLayoutVars>
          <dgm:orgChart val="1"/>
          <dgm:chPref val="1"/>
          <dgm:dir/>
          <dgm:animOne val="branch"/>
          <dgm:animLvl val="lvl"/>
          <dgm:resizeHandles/>
        </dgm:presLayoutVars>
      </dgm:prSet>
      <dgm:spPr/>
    </dgm:pt>
    <dgm:pt modelId="{3783B417-01C0-4B5A-8950-605B06E9D94A}" type="pres">
      <dgm:prSet presAssocID="{9345DABD-8429-42D9-8219-6CEB35D5FFFC}" presName="hierRoot1" presStyleCnt="0">
        <dgm:presLayoutVars>
          <dgm:hierBranch val="init"/>
        </dgm:presLayoutVars>
      </dgm:prSet>
      <dgm:spPr/>
    </dgm:pt>
    <dgm:pt modelId="{9C59AE60-3238-4FE4-B666-A4D89F05CC97}" type="pres">
      <dgm:prSet presAssocID="{9345DABD-8429-42D9-8219-6CEB35D5FFFC}" presName="rootComposite1" presStyleCnt="0"/>
      <dgm:spPr/>
    </dgm:pt>
    <dgm:pt modelId="{074C82E2-C8E7-4C6A-AFE4-30E6E3D221FF}" type="pres">
      <dgm:prSet presAssocID="{9345DABD-8429-42D9-8219-6CEB35D5FFFC}" presName="rootText1" presStyleLbl="node0" presStyleIdx="0" presStyleCnt="1" custLinFactNeighborX="1307" custLinFactNeighborY="1429">
        <dgm:presLayoutVars>
          <dgm:chPref val="3"/>
        </dgm:presLayoutVars>
      </dgm:prSet>
      <dgm:spPr/>
    </dgm:pt>
    <dgm:pt modelId="{D4EDD41B-1E52-4735-A73E-EC74483C70BB}" type="pres">
      <dgm:prSet presAssocID="{9345DABD-8429-42D9-8219-6CEB35D5FFFC}" presName="rootConnector1" presStyleLbl="node1" presStyleIdx="0" presStyleCnt="0"/>
      <dgm:spPr/>
    </dgm:pt>
    <dgm:pt modelId="{C82FD3FB-2846-4DAA-A278-25CAF7A9DF37}" type="pres">
      <dgm:prSet presAssocID="{9345DABD-8429-42D9-8219-6CEB35D5FFFC}" presName="hierChild2" presStyleCnt="0"/>
      <dgm:spPr/>
    </dgm:pt>
    <dgm:pt modelId="{A989D11E-8A61-4ECD-A2C6-D7E541493FB7}" type="pres">
      <dgm:prSet presAssocID="{F13BB8DE-7636-4124-AD0E-2250A0821EF0}" presName="Name64" presStyleLbl="parChTrans1D2" presStyleIdx="0" presStyleCnt="2"/>
      <dgm:spPr/>
    </dgm:pt>
    <dgm:pt modelId="{6627F2FE-54CF-4BA6-BD9C-7AFDD45D201A}" type="pres">
      <dgm:prSet presAssocID="{E5DEAF45-F583-498E-A51C-435F7327CC4B}" presName="hierRoot2" presStyleCnt="0">
        <dgm:presLayoutVars>
          <dgm:hierBranch val="init"/>
        </dgm:presLayoutVars>
      </dgm:prSet>
      <dgm:spPr/>
    </dgm:pt>
    <dgm:pt modelId="{DA019379-1BB8-4779-AAB0-E14169463816}" type="pres">
      <dgm:prSet presAssocID="{E5DEAF45-F583-498E-A51C-435F7327CC4B}" presName="rootComposite" presStyleCnt="0"/>
      <dgm:spPr/>
    </dgm:pt>
    <dgm:pt modelId="{F5887B6B-142E-4297-AC0D-A245305B2243}" type="pres">
      <dgm:prSet presAssocID="{E5DEAF45-F583-498E-A51C-435F7327CC4B}" presName="rootText" presStyleLbl="node2" presStyleIdx="0" presStyleCnt="2" custLinFactNeighborX="-4029" custLinFactNeighborY="-35782">
        <dgm:presLayoutVars>
          <dgm:chPref val="3"/>
        </dgm:presLayoutVars>
      </dgm:prSet>
      <dgm:spPr/>
    </dgm:pt>
    <dgm:pt modelId="{93F29850-5627-4F67-BA18-3280D487282C}" type="pres">
      <dgm:prSet presAssocID="{E5DEAF45-F583-498E-A51C-435F7327CC4B}" presName="rootConnector" presStyleLbl="node2" presStyleIdx="0" presStyleCnt="2"/>
      <dgm:spPr/>
    </dgm:pt>
    <dgm:pt modelId="{F6C10E86-85E6-4F37-B76C-FF3E71D20274}" type="pres">
      <dgm:prSet presAssocID="{E5DEAF45-F583-498E-A51C-435F7327CC4B}" presName="hierChild4" presStyleCnt="0"/>
      <dgm:spPr/>
    </dgm:pt>
    <dgm:pt modelId="{6F65B0C4-C36E-4175-B378-D15E1F68DFBB}" type="pres">
      <dgm:prSet presAssocID="{E5DEAF45-F583-498E-A51C-435F7327CC4B}" presName="hierChild5" presStyleCnt="0"/>
      <dgm:spPr/>
    </dgm:pt>
    <dgm:pt modelId="{2946DA68-8B80-44FD-9D40-D2FDAA84AE90}" type="pres">
      <dgm:prSet presAssocID="{4546F42D-AF11-47B7-9BC3-BA23C4767EDF}" presName="Name64" presStyleLbl="parChTrans1D2" presStyleIdx="1" presStyleCnt="2"/>
      <dgm:spPr/>
    </dgm:pt>
    <dgm:pt modelId="{F6881BE0-563D-49FA-83AB-8C0F539DBA29}" type="pres">
      <dgm:prSet presAssocID="{1F3D6FC3-B74B-483A-B00B-8B8849A04600}" presName="hierRoot2" presStyleCnt="0">
        <dgm:presLayoutVars>
          <dgm:hierBranch val="init"/>
        </dgm:presLayoutVars>
      </dgm:prSet>
      <dgm:spPr/>
    </dgm:pt>
    <dgm:pt modelId="{EAB95D56-509C-4A76-ABBF-FC81B8335D84}" type="pres">
      <dgm:prSet presAssocID="{1F3D6FC3-B74B-483A-B00B-8B8849A04600}" presName="rootComposite" presStyleCnt="0"/>
      <dgm:spPr/>
    </dgm:pt>
    <dgm:pt modelId="{72985191-0F0F-42EA-9126-BE8106817433}" type="pres">
      <dgm:prSet presAssocID="{1F3D6FC3-B74B-483A-B00B-8B8849A04600}" presName="rootText" presStyleLbl="node2" presStyleIdx="1" presStyleCnt="2" custLinFactY="54089" custLinFactNeighborX="6449" custLinFactNeighborY="100000">
        <dgm:presLayoutVars>
          <dgm:chPref val="3"/>
        </dgm:presLayoutVars>
      </dgm:prSet>
      <dgm:spPr/>
    </dgm:pt>
    <dgm:pt modelId="{6A7E9503-C418-4D6E-882F-7C4EA4257A42}" type="pres">
      <dgm:prSet presAssocID="{1F3D6FC3-B74B-483A-B00B-8B8849A04600}" presName="rootConnector" presStyleLbl="node2" presStyleIdx="1" presStyleCnt="2"/>
      <dgm:spPr/>
    </dgm:pt>
    <dgm:pt modelId="{17544DE6-714E-4670-9C30-7C116E10F114}" type="pres">
      <dgm:prSet presAssocID="{1F3D6FC3-B74B-483A-B00B-8B8849A04600}" presName="hierChild4" presStyleCnt="0"/>
      <dgm:spPr/>
    </dgm:pt>
    <dgm:pt modelId="{10E00924-24B8-449F-8C13-48DE156943AB}" type="pres">
      <dgm:prSet presAssocID="{1F3D6FC3-B74B-483A-B00B-8B8849A04600}" presName="hierChild5" presStyleCnt="0"/>
      <dgm:spPr/>
    </dgm:pt>
    <dgm:pt modelId="{A5A76D2E-CDE6-496E-A18C-680748DAB0CB}" type="pres">
      <dgm:prSet presAssocID="{9345DABD-8429-42D9-8219-6CEB35D5FFFC}" presName="hierChild3" presStyleCnt="0"/>
      <dgm:spPr/>
    </dgm:pt>
  </dgm:ptLst>
  <dgm:cxnLst>
    <dgm:cxn modelId="{D7820C1C-9D45-4A42-9F1F-3EC8FDC03907}" type="presOf" srcId="{130E95F5-BC78-4773-AC78-3FA4654E3193}" destId="{879C58DB-59D9-486C-9FD8-BF3D50F20E29}" srcOrd="0" destOrd="0" presId="urn:microsoft.com/office/officeart/2009/3/layout/HorizontalOrganizationChart"/>
    <dgm:cxn modelId="{13F47F6F-A4BF-4128-81BF-CE54D1F7EA4A}" srcId="{9345DABD-8429-42D9-8219-6CEB35D5FFFC}" destId="{1F3D6FC3-B74B-483A-B00B-8B8849A04600}" srcOrd="1" destOrd="0" parTransId="{4546F42D-AF11-47B7-9BC3-BA23C4767EDF}" sibTransId="{F5169DB9-0504-46C4-8E42-507C5FF20EC2}"/>
    <dgm:cxn modelId="{61BD3482-E249-48D9-BE79-4E2B4D857F4F}" type="presOf" srcId="{F13BB8DE-7636-4124-AD0E-2250A0821EF0}" destId="{A989D11E-8A61-4ECD-A2C6-D7E541493FB7}" srcOrd="0" destOrd="0" presId="urn:microsoft.com/office/officeart/2009/3/layout/HorizontalOrganizationChart"/>
    <dgm:cxn modelId="{911EE983-2949-4A93-9A75-9BBDE7C54C39}" type="presOf" srcId="{9345DABD-8429-42D9-8219-6CEB35D5FFFC}" destId="{D4EDD41B-1E52-4735-A73E-EC74483C70BB}" srcOrd="1" destOrd="0" presId="urn:microsoft.com/office/officeart/2009/3/layout/HorizontalOrganizationChart"/>
    <dgm:cxn modelId="{C2E20E89-AAC1-4675-BB85-25F1ACB05759}" type="presOf" srcId="{1F3D6FC3-B74B-483A-B00B-8B8849A04600}" destId="{6A7E9503-C418-4D6E-882F-7C4EA4257A42}" srcOrd="1" destOrd="0" presId="urn:microsoft.com/office/officeart/2009/3/layout/HorizontalOrganizationChart"/>
    <dgm:cxn modelId="{05BA308E-BA95-4FD1-9967-680C98D7F132}" type="presOf" srcId="{E5DEAF45-F583-498E-A51C-435F7327CC4B}" destId="{F5887B6B-142E-4297-AC0D-A245305B2243}" srcOrd="0" destOrd="0" presId="urn:microsoft.com/office/officeart/2009/3/layout/HorizontalOrganizationChart"/>
    <dgm:cxn modelId="{B85705A1-F0B3-40F3-ABA1-0D3120DA030A}" type="presOf" srcId="{1F3D6FC3-B74B-483A-B00B-8B8849A04600}" destId="{72985191-0F0F-42EA-9126-BE8106817433}" srcOrd="0" destOrd="0" presId="urn:microsoft.com/office/officeart/2009/3/layout/HorizontalOrganizationChart"/>
    <dgm:cxn modelId="{04D4B0B7-A3BE-4E6F-B4CA-646677FC119F}" srcId="{130E95F5-BC78-4773-AC78-3FA4654E3193}" destId="{9345DABD-8429-42D9-8219-6CEB35D5FFFC}" srcOrd="0" destOrd="0" parTransId="{96C217A7-B5C2-44A8-8F60-663CEA2A291F}" sibTransId="{6039D0F1-6DB3-4659-8939-CE584F0F00DC}"/>
    <dgm:cxn modelId="{879484BC-442D-4871-BEEF-CA24562AAE9C}" type="presOf" srcId="{E5DEAF45-F583-498E-A51C-435F7327CC4B}" destId="{93F29850-5627-4F67-BA18-3280D487282C}" srcOrd="1" destOrd="0" presId="urn:microsoft.com/office/officeart/2009/3/layout/HorizontalOrganizationChart"/>
    <dgm:cxn modelId="{A6F8E3D6-1B02-4FBE-8FC2-2F37B188CB53}" type="presOf" srcId="{9345DABD-8429-42D9-8219-6CEB35D5FFFC}" destId="{074C82E2-C8E7-4C6A-AFE4-30E6E3D221FF}" srcOrd="0" destOrd="0" presId="urn:microsoft.com/office/officeart/2009/3/layout/HorizontalOrganizationChart"/>
    <dgm:cxn modelId="{4641C3F6-EF69-4D31-8458-26E22432D521}" srcId="{9345DABD-8429-42D9-8219-6CEB35D5FFFC}" destId="{E5DEAF45-F583-498E-A51C-435F7327CC4B}" srcOrd="0" destOrd="0" parTransId="{F13BB8DE-7636-4124-AD0E-2250A0821EF0}" sibTransId="{FA9233BB-F173-49D1-9CEE-226FF3B13B7C}"/>
    <dgm:cxn modelId="{9F5F64F7-6DA6-49A9-A2F5-4F5A12D79BF3}" type="presOf" srcId="{4546F42D-AF11-47B7-9BC3-BA23C4767EDF}" destId="{2946DA68-8B80-44FD-9D40-D2FDAA84AE90}" srcOrd="0" destOrd="0" presId="urn:microsoft.com/office/officeart/2009/3/layout/HorizontalOrganizationChart"/>
    <dgm:cxn modelId="{03A7918A-F203-4428-BDE2-FC14D8FAFA32}" type="presParOf" srcId="{879C58DB-59D9-486C-9FD8-BF3D50F20E29}" destId="{3783B417-01C0-4B5A-8950-605B06E9D94A}" srcOrd="0" destOrd="0" presId="urn:microsoft.com/office/officeart/2009/3/layout/HorizontalOrganizationChart"/>
    <dgm:cxn modelId="{6FA01ED9-2A5A-405E-B884-7C65F4511C9C}" type="presParOf" srcId="{3783B417-01C0-4B5A-8950-605B06E9D94A}" destId="{9C59AE60-3238-4FE4-B666-A4D89F05CC97}" srcOrd="0" destOrd="0" presId="urn:microsoft.com/office/officeart/2009/3/layout/HorizontalOrganizationChart"/>
    <dgm:cxn modelId="{86451B43-513A-415A-9379-EBF7EAE14B56}" type="presParOf" srcId="{9C59AE60-3238-4FE4-B666-A4D89F05CC97}" destId="{074C82E2-C8E7-4C6A-AFE4-30E6E3D221FF}" srcOrd="0" destOrd="0" presId="urn:microsoft.com/office/officeart/2009/3/layout/HorizontalOrganizationChart"/>
    <dgm:cxn modelId="{27C0713E-E71C-4091-89AE-A9DCD3E8FB1A}" type="presParOf" srcId="{9C59AE60-3238-4FE4-B666-A4D89F05CC97}" destId="{D4EDD41B-1E52-4735-A73E-EC74483C70BB}" srcOrd="1" destOrd="0" presId="urn:microsoft.com/office/officeart/2009/3/layout/HorizontalOrganizationChart"/>
    <dgm:cxn modelId="{2FA4A01B-EBC1-412B-ADFD-A0B6F8D4B8BF}" type="presParOf" srcId="{3783B417-01C0-4B5A-8950-605B06E9D94A}" destId="{C82FD3FB-2846-4DAA-A278-25CAF7A9DF37}" srcOrd="1" destOrd="0" presId="urn:microsoft.com/office/officeart/2009/3/layout/HorizontalOrganizationChart"/>
    <dgm:cxn modelId="{51D76E48-A913-4802-B760-DF4DE91FA013}" type="presParOf" srcId="{C82FD3FB-2846-4DAA-A278-25CAF7A9DF37}" destId="{A989D11E-8A61-4ECD-A2C6-D7E541493FB7}" srcOrd="0" destOrd="0" presId="urn:microsoft.com/office/officeart/2009/3/layout/HorizontalOrganizationChart"/>
    <dgm:cxn modelId="{0F26E583-8B4A-4870-8CF7-8E94BE7A4A31}" type="presParOf" srcId="{C82FD3FB-2846-4DAA-A278-25CAF7A9DF37}" destId="{6627F2FE-54CF-4BA6-BD9C-7AFDD45D201A}" srcOrd="1" destOrd="0" presId="urn:microsoft.com/office/officeart/2009/3/layout/HorizontalOrganizationChart"/>
    <dgm:cxn modelId="{7C68D328-CB79-47CD-80F0-3B3402FEC89B}" type="presParOf" srcId="{6627F2FE-54CF-4BA6-BD9C-7AFDD45D201A}" destId="{DA019379-1BB8-4779-AAB0-E14169463816}" srcOrd="0" destOrd="0" presId="urn:microsoft.com/office/officeart/2009/3/layout/HorizontalOrganizationChart"/>
    <dgm:cxn modelId="{7FF3AE16-B688-478E-84F0-1EF8DD4DB74F}" type="presParOf" srcId="{DA019379-1BB8-4779-AAB0-E14169463816}" destId="{F5887B6B-142E-4297-AC0D-A245305B2243}" srcOrd="0" destOrd="0" presId="urn:microsoft.com/office/officeart/2009/3/layout/HorizontalOrganizationChart"/>
    <dgm:cxn modelId="{6F095988-6368-474A-B50C-36FDC291F436}" type="presParOf" srcId="{DA019379-1BB8-4779-AAB0-E14169463816}" destId="{93F29850-5627-4F67-BA18-3280D487282C}" srcOrd="1" destOrd="0" presId="urn:microsoft.com/office/officeart/2009/3/layout/HorizontalOrganizationChart"/>
    <dgm:cxn modelId="{44A66CAA-B1A7-49B4-B3CC-DDABB50733C8}" type="presParOf" srcId="{6627F2FE-54CF-4BA6-BD9C-7AFDD45D201A}" destId="{F6C10E86-85E6-4F37-B76C-FF3E71D20274}" srcOrd="1" destOrd="0" presId="urn:microsoft.com/office/officeart/2009/3/layout/HorizontalOrganizationChart"/>
    <dgm:cxn modelId="{649ADF27-596E-430E-90B5-B683C796171F}" type="presParOf" srcId="{6627F2FE-54CF-4BA6-BD9C-7AFDD45D201A}" destId="{6F65B0C4-C36E-4175-B378-D15E1F68DFBB}" srcOrd="2" destOrd="0" presId="urn:microsoft.com/office/officeart/2009/3/layout/HorizontalOrganizationChart"/>
    <dgm:cxn modelId="{956EE05E-BD42-4058-A424-7243CDAA68AD}" type="presParOf" srcId="{C82FD3FB-2846-4DAA-A278-25CAF7A9DF37}" destId="{2946DA68-8B80-44FD-9D40-D2FDAA84AE90}" srcOrd="2" destOrd="0" presId="urn:microsoft.com/office/officeart/2009/3/layout/HorizontalOrganizationChart"/>
    <dgm:cxn modelId="{50B9844D-2B0E-4501-B215-CD6C509743BB}" type="presParOf" srcId="{C82FD3FB-2846-4DAA-A278-25CAF7A9DF37}" destId="{F6881BE0-563D-49FA-83AB-8C0F539DBA29}" srcOrd="3" destOrd="0" presId="urn:microsoft.com/office/officeart/2009/3/layout/HorizontalOrganizationChart"/>
    <dgm:cxn modelId="{AB3029ED-3175-4794-A7D2-CCABDFE84EB1}" type="presParOf" srcId="{F6881BE0-563D-49FA-83AB-8C0F539DBA29}" destId="{EAB95D56-509C-4A76-ABBF-FC81B8335D84}" srcOrd="0" destOrd="0" presId="urn:microsoft.com/office/officeart/2009/3/layout/HorizontalOrganizationChart"/>
    <dgm:cxn modelId="{32D060F6-C601-4842-8224-D747ED870CFE}" type="presParOf" srcId="{EAB95D56-509C-4A76-ABBF-FC81B8335D84}" destId="{72985191-0F0F-42EA-9126-BE8106817433}" srcOrd="0" destOrd="0" presId="urn:microsoft.com/office/officeart/2009/3/layout/HorizontalOrganizationChart"/>
    <dgm:cxn modelId="{352DF5CA-A73E-4620-8CCE-15D3653B59F8}" type="presParOf" srcId="{EAB95D56-509C-4A76-ABBF-FC81B8335D84}" destId="{6A7E9503-C418-4D6E-882F-7C4EA4257A42}" srcOrd="1" destOrd="0" presId="urn:microsoft.com/office/officeart/2009/3/layout/HorizontalOrganizationChart"/>
    <dgm:cxn modelId="{65FD9746-EEC5-4D07-B744-51CC06815009}" type="presParOf" srcId="{F6881BE0-563D-49FA-83AB-8C0F539DBA29}" destId="{17544DE6-714E-4670-9C30-7C116E10F114}" srcOrd="1" destOrd="0" presId="urn:microsoft.com/office/officeart/2009/3/layout/HorizontalOrganizationChart"/>
    <dgm:cxn modelId="{D52058AF-9314-4955-83BB-A894C33B5493}" type="presParOf" srcId="{F6881BE0-563D-49FA-83AB-8C0F539DBA29}" destId="{10E00924-24B8-449F-8C13-48DE156943AB}" srcOrd="2" destOrd="0" presId="urn:microsoft.com/office/officeart/2009/3/layout/HorizontalOrganizationChart"/>
    <dgm:cxn modelId="{53E3205A-D812-4A77-8C6A-E6190128AE54}" type="presParOf" srcId="{3783B417-01C0-4B5A-8950-605B06E9D94A}" destId="{A5A76D2E-CDE6-496E-A18C-680748DAB0C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30E95F5-BC78-4773-AC78-3FA4654E3193}" type="doc">
      <dgm:prSet loTypeId="urn:microsoft.com/office/officeart/2009/3/layout/HorizontalOrganizationChart" loCatId="hierarchy" qsTypeId="urn:microsoft.com/office/officeart/2005/8/quickstyle/3d9" qsCatId="3D" csTypeId="urn:microsoft.com/office/officeart/2005/8/colors/accent1_2" csCatId="accent1" phldr="1"/>
      <dgm:spPr/>
      <dgm:t>
        <a:bodyPr/>
        <a:lstStyle/>
        <a:p>
          <a:endParaRPr lang="en-US"/>
        </a:p>
      </dgm:t>
    </dgm:pt>
    <dgm:pt modelId="{9345DABD-8429-42D9-8219-6CEB35D5FFFC}">
      <dgm:prSet phldrT="[Text]" custT="1"/>
      <dgm:spPr>
        <a:solidFill>
          <a:srgbClr val="00B050"/>
        </a:solidFill>
      </dgm:spPr>
      <dgm:t>
        <a:bodyPr/>
        <a:lstStyle/>
        <a:p>
          <a:r>
            <a:rPr lang="en-US" sz="3600" dirty="0"/>
            <a:t>Structural features</a:t>
          </a:r>
        </a:p>
      </dgm:t>
    </dgm:pt>
    <dgm:pt modelId="{96C217A7-B5C2-44A8-8F60-663CEA2A291F}" type="parTrans" cxnId="{04D4B0B7-A3BE-4E6F-B4CA-646677FC119F}">
      <dgm:prSet/>
      <dgm:spPr/>
      <dgm:t>
        <a:bodyPr/>
        <a:lstStyle/>
        <a:p>
          <a:endParaRPr lang="en-US" sz="1600"/>
        </a:p>
      </dgm:t>
    </dgm:pt>
    <dgm:pt modelId="{6039D0F1-6DB3-4659-8939-CE584F0F00DC}" type="sibTrans" cxnId="{04D4B0B7-A3BE-4E6F-B4CA-646677FC119F}">
      <dgm:prSet/>
      <dgm:spPr/>
      <dgm:t>
        <a:bodyPr/>
        <a:lstStyle/>
        <a:p>
          <a:endParaRPr lang="en-US" sz="1600"/>
        </a:p>
      </dgm:t>
    </dgm:pt>
    <dgm:pt modelId="{60D2BB99-2FFF-4935-8EC1-C4C49E58C4F9}">
      <dgm:prSet phldrT="[Text]" custT="1"/>
      <dgm:spPr>
        <a:solidFill>
          <a:schemeClr val="accent2">
            <a:lumMod val="40000"/>
            <a:lumOff val="60000"/>
          </a:schemeClr>
        </a:solidFill>
      </dgm:spPr>
      <dgm:t>
        <a:bodyPr/>
        <a:lstStyle/>
        <a:p>
          <a:r>
            <a:rPr lang="en-US" sz="3600" kern="1200" dirty="0">
              <a:solidFill>
                <a:srgbClr val="FF0000"/>
              </a:solidFill>
              <a:latin typeface="Gill Sans MT" panose="020B0502020104020203"/>
              <a:ea typeface="+mn-ea"/>
              <a:cs typeface="+mn-cs"/>
            </a:rPr>
            <a:t>DEJ &amp; initial formation</a:t>
          </a:r>
        </a:p>
      </dgm:t>
    </dgm:pt>
    <dgm:pt modelId="{6C3A72EA-51FC-4F18-94B9-7052691840F5}" type="parTrans" cxnId="{BB05344D-D9AC-4893-B68A-4AA05257716C}">
      <dgm:prSet/>
      <dgm:spPr>
        <a:ln w="38100"/>
      </dgm:spPr>
      <dgm:t>
        <a:bodyPr/>
        <a:lstStyle/>
        <a:p>
          <a:endParaRPr lang="en-US" sz="1600"/>
        </a:p>
      </dgm:t>
    </dgm:pt>
    <dgm:pt modelId="{F282B6C0-5137-4D2D-9E4B-CBA2C49EF78D}" type="sibTrans" cxnId="{BB05344D-D9AC-4893-B68A-4AA05257716C}">
      <dgm:prSet/>
      <dgm:spPr/>
      <dgm:t>
        <a:bodyPr/>
        <a:lstStyle/>
        <a:p>
          <a:endParaRPr lang="en-US" sz="1600"/>
        </a:p>
      </dgm:t>
    </dgm:pt>
    <dgm:pt modelId="{E5DEAF45-F583-498E-A51C-435F7327CC4B}">
      <dgm:prSet phldrT="[Text]" custT="1"/>
      <dgm:spPr>
        <a:solidFill>
          <a:schemeClr val="accent2">
            <a:lumMod val="40000"/>
            <a:lumOff val="60000"/>
          </a:schemeClr>
        </a:solidFill>
      </dgm:spPr>
      <dgm:t>
        <a:bodyPr/>
        <a:lstStyle/>
        <a:p>
          <a:r>
            <a:rPr lang="en-US" sz="3600" dirty="0">
              <a:solidFill>
                <a:srgbClr val="FF0000"/>
              </a:solidFill>
            </a:rPr>
            <a:t>Appositional growth</a:t>
          </a:r>
        </a:p>
      </dgm:t>
    </dgm:pt>
    <dgm:pt modelId="{F13BB8DE-7636-4124-AD0E-2250A0821EF0}" type="parTrans" cxnId="{4641C3F6-EF69-4D31-8458-26E22432D521}">
      <dgm:prSet/>
      <dgm:spPr>
        <a:ln w="38100"/>
      </dgm:spPr>
      <dgm:t>
        <a:bodyPr/>
        <a:lstStyle/>
        <a:p>
          <a:endParaRPr lang="en-US" sz="1600"/>
        </a:p>
      </dgm:t>
    </dgm:pt>
    <dgm:pt modelId="{FA9233BB-F173-49D1-9CEE-226FF3B13B7C}" type="sibTrans" cxnId="{4641C3F6-EF69-4D31-8458-26E22432D521}">
      <dgm:prSet/>
      <dgm:spPr/>
      <dgm:t>
        <a:bodyPr/>
        <a:lstStyle/>
        <a:p>
          <a:endParaRPr lang="en-US" sz="1600"/>
        </a:p>
      </dgm:t>
    </dgm:pt>
    <dgm:pt modelId="{1F3D6FC3-B74B-483A-B00B-8B8849A04600}">
      <dgm:prSet phldrT="[Text]" custT="1"/>
      <dgm:spPr>
        <a:solidFill>
          <a:schemeClr val="accent2">
            <a:lumMod val="40000"/>
            <a:lumOff val="60000"/>
          </a:schemeClr>
        </a:solidFill>
      </dgm:spPr>
      <dgm:t>
        <a:bodyPr/>
        <a:lstStyle/>
        <a:p>
          <a:r>
            <a:rPr lang="en-US" sz="3600" dirty="0">
              <a:solidFill>
                <a:srgbClr val="FF0000"/>
              </a:solidFill>
            </a:rPr>
            <a:t>Changes in rod orientation</a:t>
          </a:r>
        </a:p>
      </dgm:t>
    </dgm:pt>
    <dgm:pt modelId="{4546F42D-AF11-47B7-9BC3-BA23C4767EDF}" type="parTrans" cxnId="{13F47F6F-A4BF-4128-81BF-CE54D1F7EA4A}">
      <dgm:prSet/>
      <dgm:spPr>
        <a:ln w="38100"/>
      </dgm:spPr>
      <dgm:t>
        <a:bodyPr/>
        <a:lstStyle/>
        <a:p>
          <a:endParaRPr lang="en-US" sz="1600"/>
        </a:p>
      </dgm:t>
    </dgm:pt>
    <dgm:pt modelId="{F5169DB9-0504-46C4-8E42-507C5FF20EC2}" type="sibTrans" cxnId="{13F47F6F-A4BF-4128-81BF-CE54D1F7EA4A}">
      <dgm:prSet/>
      <dgm:spPr/>
      <dgm:t>
        <a:bodyPr/>
        <a:lstStyle/>
        <a:p>
          <a:endParaRPr lang="en-US" sz="1600"/>
        </a:p>
      </dgm:t>
    </dgm:pt>
    <dgm:pt modelId="{85FF5F2E-8961-4D85-90BB-0A236E46426B}">
      <dgm:prSet custT="1"/>
      <dgm:spPr>
        <a:solidFill>
          <a:schemeClr val="accent2">
            <a:lumMod val="40000"/>
            <a:lumOff val="60000"/>
          </a:schemeClr>
        </a:solidFill>
      </dgm:spPr>
      <dgm:t>
        <a:bodyPr/>
        <a:lstStyle/>
        <a:p>
          <a:r>
            <a:rPr lang="en-US" sz="3600" dirty="0">
              <a:solidFill>
                <a:srgbClr val="FF0000"/>
              </a:solidFill>
            </a:rPr>
            <a:t>Tooth surface</a:t>
          </a:r>
        </a:p>
      </dgm:t>
    </dgm:pt>
    <dgm:pt modelId="{A04F5C80-02D1-4A51-BF43-C8C46EC859F1}" type="parTrans" cxnId="{D4204EE1-DBBB-4F77-9D8C-5CCF12C3AB02}">
      <dgm:prSet/>
      <dgm:spPr>
        <a:ln w="38100"/>
      </dgm:spPr>
      <dgm:t>
        <a:bodyPr/>
        <a:lstStyle/>
        <a:p>
          <a:endParaRPr lang="en-US" sz="1600"/>
        </a:p>
      </dgm:t>
    </dgm:pt>
    <dgm:pt modelId="{186AA5EA-4CD1-4F51-B5C2-B2ECC4D10DE9}" type="sibTrans" cxnId="{D4204EE1-DBBB-4F77-9D8C-5CCF12C3AB02}">
      <dgm:prSet/>
      <dgm:spPr/>
      <dgm:t>
        <a:bodyPr/>
        <a:lstStyle/>
        <a:p>
          <a:endParaRPr lang="en-US" sz="1600"/>
        </a:p>
      </dgm:t>
    </dgm:pt>
    <dgm:pt modelId="{879C58DB-59D9-486C-9FD8-BF3D50F20E29}" type="pres">
      <dgm:prSet presAssocID="{130E95F5-BC78-4773-AC78-3FA4654E3193}" presName="hierChild1" presStyleCnt="0">
        <dgm:presLayoutVars>
          <dgm:orgChart val="1"/>
          <dgm:chPref val="1"/>
          <dgm:dir/>
          <dgm:animOne val="branch"/>
          <dgm:animLvl val="lvl"/>
          <dgm:resizeHandles/>
        </dgm:presLayoutVars>
      </dgm:prSet>
      <dgm:spPr/>
    </dgm:pt>
    <dgm:pt modelId="{3783B417-01C0-4B5A-8950-605B06E9D94A}" type="pres">
      <dgm:prSet presAssocID="{9345DABD-8429-42D9-8219-6CEB35D5FFFC}" presName="hierRoot1" presStyleCnt="0">
        <dgm:presLayoutVars>
          <dgm:hierBranch val="init"/>
        </dgm:presLayoutVars>
      </dgm:prSet>
      <dgm:spPr/>
    </dgm:pt>
    <dgm:pt modelId="{9C59AE60-3238-4FE4-B666-A4D89F05CC97}" type="pres">
      <dgm:prSet presAssocID="{9345DABD-8429-42D9-8219-6CEB35D5FFFC}" presName="rootComposite1" presStyleCnt="0"/>
      <dgm:spPr/>
    </dgm:pt>
    <dgm:pt modelId="{074C82E2-C8E7-4C6A-AFE4-30E6E3D221FF}" type="pres">
      <dgm:prSet presAssocID="{9345DABD-8429-42D9-8219-6CEB35D5FFFC}" presName="rootText1" presStyleLbl="node0" presStyleIdx="0" presStyleCnt="1" custLinFactNeighborX="1307" custLinFactNeighborY="1429">
        <dgm:presLayoutVars>
          <dgm:chPref val="3"/>
        </dgm:presLayoutVars>
      </dgm:prSet>
      <dgm:spPr/>
    </dgm:pt>
    <dgm:pt modelId="{D4EDD41B-1E52-4735-A73E-EC74483C70BB}" type="pres">
      <dgm:prSet presAssocID="{9345DABD-8429-42D9-8219-6CEB35D5FFFC}" presName="rootConnector1" presStyleLbl="node1" presStyleIdx="0" presStyleCnt="0"/>
      <dgm:spPr/>
    </dgm:pt>
    <dgm:pt modelId="{C82FD3FB-2846-4DAA-A278-25CAF7A9DF37}" type="pres">
      <dgm:prSet presAssocID="{9345DABD-8429-42D9-8219-6CEB35D5FFFC}" presName="hierChild2" presStyleCnt="0"/>
      <dgm:spPr/>
    </dgm:pt>
    <dgm:pt modelId="{83D0489D-B59F-4CAE-B329-6399544DE5A8}" type="pres">
      <dgm:prSet presAssocID="{6C3A72EA-51FC-4F18-94B9-7052691840F5}" presName="Name64" presStyleLbl="parChTrans1D2" presStyleIdx="0" presStyleCnt="4"/>
      <dgm:spPr/>
    </dgm:pt>
    <dgm:pt modelId="{24447709-6FFF-41B1-A84F-C359E2EC42C2}" type="pres">
      <dgm:prSet presAssocID="{60D2BB99-2FFF-4935-8EC1-C4C49E58C4F9}" presName="hierRoot2" presStyleCnt="0">
        <dgm:presLayoutVars>
          <dgm:hierBranch val="init"/>
        </dgm:presLayoutVars>
      </dgm:prSet>
      <dgm:spPr/>
    </dgm:pt>
    <dgm:pt modelId="{0DD1D9E5-CA33-4A79-9AB5-0ACC9BAF8285}" type="pres">
      <dgm:prSet presAssocID="{60D2BB99-2FFF-4935-8EC1-C4C49E58C4F9}" presName="rootComposite" presStyleCnt="0"/>
      <dgm:spPr/>
    </dgm:pt>
    <dgm:pt modelId="{DB1CF7E0-B07E-4659-A2FB-C7B4E4DCC19D}" type="pres">
      <dgm:prSet presAssocID="{60D2BB99-2FFF-4935-8EC1-C4C49E58C4F9}" presName="rootText" presStyleLbl="node2" presStyleIdx="0" presStyleCnt="4">
        <dgm:presLayoutVars>
          <dgm:chPref val="3"/>
        </dgm:presLayoutVars>
      </dgm:prSet>
      <dgm:spPr/>
    </dgm:pt>
    <dgm:pt modelId="{E1A71A36-6266-4E1D-93C8-CE4788DB1853}" type="pres">
      <dgm:prSet presAssocID="{60D2BB99-2FFF-4935-8EC1-C4C49E58C4F9}" presName="rootConnector" presStyleLbl="node2" presStyleIdx="0" presStyleCnt="4"/>
      <dgm:spPr/>
    </dgm:pt>
    <dgm:pt modelId="{EF9BB332-E3D8-4542-B919-01A485F2CFF1}" type="pres">
      <dgm:prSet presAssocID="{60D2BB99-2FFF-4935-8EC1-C4C49E58C4F9}" presName="hierChild4" presStyleCnt="0"/>
      <dgm:spPr/>
    </dgm:pt>
    <dgm:pt modelId="{9CABA97E-8140-4789-9BF1-08EFE7B46775}" type="pres">
      <dgm:prSet presAssocID="{60D2BB99-2FFF-4935-8EC1-C4C49E58C4F9}" presName="hierChild5" presStyleCnt="0"/>
      <dgm:spPr/>
    </dgm:pt>
    <dgm:pt modelId="{A989D11E-8A61-4ECD-A2C6-D7E541493FB7}" type="pres">
      <dgm:prSet presAssocID="{F13BB8DE-7636-4124-AD0E-2250A0821EF0}" presName="Name64" presStyleLbl="parChTrans1D2" presStyleIdx="1" presStyleCnt="4"/>
      <dgm:spPr/>
    </dgm:pt>
    <dgm:pt modelId="{6627F2FE-54CF-4BA6-BD9C-7AFDD45D201A}" type="pres">
      <dgm:prSet presAssocID="{E5DEAF45-F583-498E-A51C-435F7327CC4B}" presName="hierRoot2" presStyleCnt="0">
        <dgm:presLayoutVars>
          <dgm:hierBranch val="init"/>
        </dgm:presLayoutVars>
      </dgm:prSet>
      <dgm:spPr/>
    </dgm:pt>
    <dgm:pt modelId="{DA019379-1BB8-4779-AAB0-E14169463816}" type="pres">
      <dgm:prSet presAssocID="{E5DEAF45-F583-498E-A51C-435F7327CC4B}" presName="rootComposite" presStyleCnt="0"/>
      <dgm:spPr/>
    </dgm:pt>
    <dgm:pt modelId="{F5887B6B-142E-4297-AC0D-A245305B2243}" type="pres">
      <dgm:prSet presAssocID="{E5DEAF45-F583-498E-A51C-435F7327CC4B}" presName="rootText" presStyleLbl="node2" presStyleIdx="1" presStyleCnt="4">
        <dgm:presLayoutVars>
          <dgm:chPref val="3"/>
        </dgm:presLayoutVars>
      </dgm:prSet>
      <dgm:spPr/>
    </dgm:pt>
    <dgm:pt modelId="{93F29850-5627-4F67-BA18-3280D487282C}" type="pres">
      <dgm:prSet presAssocID="{E5DEAF45-F583-498E-A51C-435F7327CC4B}" presName="rootConnector" presStyleLbl="node2" presStyleIdx="1" presStyleCnt="4"/>
      <dgm:spPr/>
    </dgm:pt>
    <dgm:pt modelId="{F6C10E86-85E6-4F37-B76C-FF3E71D20274}" type="pres">
      <dgm:prSet presAssocID="{E5DEAF45-F583-498E-A51C-435F7327CC4B}" presName="hierChild4" presStyleCnt="0"/>
      <dgm:spPr/>
    </dgm:pt>
    <dgm:pt modelId="{6F65B0C4-C36E-4175-B378-D15E1F68DFBB}" type="pres">
      <dgm:prSet presAssocID="{E5DEAF45-F583-498E-A51C-435F7327CC4B}" presName="hierChild5" presStyleCnt="0"/>
      <dgm:spPr/>
    </dgm:pt>
    <dgm:pt modelId="{2946DA68-8B80-44FD-9D40-D2FDAA84AE90}" type="pres">
      <dgm:prSet presAssocID="{4546F42D-AF11-47B7-9BC3-BA23C4767EDF}" presName="Name64" presStyleLbl="parChTrans1D2" presStyleIdx="2" presStyleCnt="4"/>
      <dgm:spPr/>
    </dgm:pt>
    <dgm:pt modelId="{F6881BE0-563D-49FA-83AB-8C0F539DBA29}" type="pres">
      <dgm:prSet presAssocID="{1F3D6FC3-B74B-483A-B00B-8B8849A04600}" presName="hierRoot2" presStyleCnt="0">
        <dgm:presLayoutVars>
          <dgm:hierBranch val="init"/>
        </dgm:presLayoutVars>
      </dgm:prSet>
      <dgm:spPr/>
    </dgm:pt>
    <dgm:pt modelId="{EAB95D56-509C-4A76-ABBF-FC81B8335D84}" type="pres">
      <dgm:prSet presAssocID="{1F3D6FC3-B74B-483A-B00B-8B8849A04600}" presName="rootComposite" presStyleCnt="0"/>
      <dgm:spPr/>
    </dgm:pt>
    <dgm:pt modelId="{72985191-0F0F-42EA-9126-BE8106817433}" type="pres">
      <dgm:prSet presAssocID="{1F3D6FC3-B74B-483A-B00B-8B8849A04600}" presName="rootText" presStyleLbl="node2" presStyleIdx="2" presStyleCnt="4">
        <dgm:presLayoutVars>
          <dgm:chPref val="3"/>
        </dgm:presLayoutVars>
      </dgm:prSet>
      <dgm:spPr/>
    </dgm:pt>
    <dgm:pt modelId="{6A7E9503-C418-4D6E-882F-7C4EA4257A42}" type="pres">
      <dgm:prSet presAssocID="{1F3D6FC3-B74B-483A-B00B-8B8849A04600}" presName="rootConnector" presStyleLbl="node2" presStyleIdx="2" presStyleCnt="4"/>
      <dgm:spPr/>
    </dgm:pt>
    <dgm:pt modelId="{17544DE6-714E-4670-9C30-7C116E10F114}" type="pres">
      <dgm:prSet presAssocID="{1F3D6FC3-B74B-483A-B00B-8B8849A04600}" presName="hierChild4" presStyleCnt="0"/>
      <dgm:spPr/>
    </dgm:pt>
    <dgm:pt modelId="{10E00924-24B8-449F-8C13-48DE156943AB}" type="pres">
      <dgm:prSet presAssocID="{1F3D6FC3-B74B-483A-B00B-8B8849A04600}" presName="hierChild5" presStyleCnt="0"/>
      <dgm:spPr/>
    </dgm:pt>
    <dgm:pt modelId="{46FF5BEE-B89F-4D41-8185-1095974CC655}" type="pres">
      <dgm:prSet presAssocID="{A04F5C80-02D1-4A51-BF43-C8C46EC859F1}" presName="Name64" presStyleLbl="parChTrans1D2" presStyleIdx="3" presStyleCnt="4"/>
      <dgm:spPr/>
    </dgm:pt>
    <dgm:pt modelId="{FD0BA969-1A07-4554-95B9-E5005E7B52B3}" type="pres">
      <dgm:prSet presAssocID="{85FF5F2E-8961-4D85-90BB-0A236E46426B}" presName="hierRoot2" presStyleCnt="0">
        <dgm:presLayoutVars>
          <dgm:hierBranch val="init"/>
        </dgm:presLayoutVars>
      </dgm:prSet>
      <dgm:spPr/>
    </dgm:pt>
    <dgm:pt modelId="{52E61C92-2804-408D-A5A3-45436474B025}" type="pres">
      <dgm:prSet presAssocID="{85FF5F2E-8961-4D85-90BB-0A236E46426B}" presName="rootComposite" presStyleCnt="0"/>
      <dgm:spPr/>
    </dgm:pt>
    <dgm:pt modelId="{4CC9B40B-1928-4626-B866-7D374A67236F}" type="pres">
      <dgm:prSet presAssocID="{85FF5F2E-8961-4D85-90BB-0A236E46426B}" presName="rootText" presStyleLbl="node2" presStyleIdx="3" presStyleCnt="4">
        <dgm:presLayoutVars>
          <dgm:chPref val="3"/>
        </dgm:presLayoutVars>
      </dgm:prSet>
      <dgm:spPr/>
    </dgm:pt>
    <dgm:pt modelId="{F1907D03-D73D-4632-9CD0-E6CBECE3C0DC}" type="pres">
      <dgm:prSet presAssocID="{85FF5F2E-8961-4D85-90BB-0A236E46426B}" presName="rootConnector" presStyleLbl="node2" presStyleIdx="3" presStyleCnt="4"/>
      <dgm:spPr/>
    </dgm:pt>
    <dgm:pt modelId="{8C8FE2AB-B7FF-4FCE-9B6E-D44A64F81E96}" type="pres">
      <dgm:prSet presAssocID="{85FF5F2E-8961-4D85-90BB-0A236E46426B}" presName="hierChild4" presStyleCnt="0"/>
      <dgm:spPr/>
    </dgm:pt>
    <dgm:pt modelId="{6D42052E-5228-4DA5-BEF6-C9F1BDCB70A9}" type="pres">
      <dgm:prSet presAssocID="{85FF5F2E-8961-4D85-90BB-0A236E46426B}" presName="hierChild5" presStyleCnt="0"/>
      <dgm:spPr/>
    </dgm:pt>
    <dgm:pt modelId="{A5A76D2E-CDE6-496E-A18C-680748DAB0CB}" type="pres">
      <dgm:prSet presAssocID="{9345DABD-8429-42D9-8219-6CEB35D5FFFC}" presName="hierChild3" presStyleCnt="0"/>
      <dgm:spPr/>
    </dgm:pt>
  </dgm:ptLst>
  <dgm:cxnLst>
    <dgm:cxn modelId="{9746470C-14E3-4CCE-BB1D-765E7FBA0C76}" type="presOf" srcId="{85FF5F2E-8961-4D85-90BB-0A236E46426B}" destId="{F1907D03-D73D-4632-9CD0-E6CBECE3C0DC}" srcOrd="1" destOrd="0" presId="urn:microsoft.com/office/officeart/2009/3/layout/HorizontalOrganizationChart"/>
    <dgm:cxn modelId="{D7820C1C-9D45-4A42-9F1F-3EC8FDC03907}" type="presOf" srcId="{130E95F5-BC78-4773-AC78-3FA4654E3193}" destId="{879C58DB-59D9-486C-9FD8-BF3D50F20E29}" srcOrd="0" destOrd="0" presId="urn:microsoft.com/office/officeart/2009/3/layout/HorizontalOrganizationChart"/>
    <dgm:cxn modelId="{A4BF7028-F92B-43E1-B3AA-60618787341A}" type="presOf" srcId="{A04F5C80-02D1-4A51-BF43-C8C46EC859F1}" destId="{46FF5BEE-B89F-4D41-8185-1095974CC655}" srcOrd="0" destOrd="0" presId="urn:microsoft.com/office/officeart/2009/3/layout/HorizontalOrganizationChart"/>
    <dgm:cxn modelId="{BB05344D-D9AC-4893-B68A-4AA05257716C}" srcId="{9345DABD-8429-42D9-8219-6CEB35D5FFFC}" destId="{60D2BB99-2FFF-4935-8EC1-C4C49E58C4F9}" srcOrd="0" destOrd="0" parTransId="{6C3A72EA-51FC-4F18-94B9-7052691840F5}" sibTransId="{F282B6C0-5137-4D2D-9E4B-CBA2C49EF78D}"/>
    <dgm:cxn modelId="{13F47F6F-A4BF-4128-81BF-CE54D1F7EA4A}" srcId="{9345DABD-8429-42D9-8219-6CEB35D5FFFC}" destId="{1F3D6FC3-B74B-483A-B00B-8B8849A04600}" srcOrd="2" destOrd="0" parTransId="{4546F42D-AF11-47B7-9BC3-BA23C4767EDF}" sibTransId="{F5169DB9-0504-46C4-8E42-507C5FF20EC2}"/>
    <dgm:cxn modelId="{61BD3482-E249-48D9-BE79-4E2B4D857F4F}" type="presOf" srcId="{F13BB8DE-7636-4124-AD0E-2250A0821EF0}" destId="{A989D11E-8A61-4ECD-A2C6-D7E541493FB7}" srcOrd="0" destOrd="0" presId="urn:microsoft.com/office/officeart/2009/3/layout/HorizontalOrganizationChart"/>
    <dgm:cxn modelId="{911EE983-2949-4A93-9A75-9BBDE7C54C39}" type="presOf" srcId="{9345DABD-8429-42D9-8219-6CEB35D5FFFC}" destId="{D4EDD41B-1E52-4735-A73E-EC74483C70BB}" srcOrd="1" destOrd="0" presId="urn:microsoft.com/office/officeart/2009/3/layout/HorizontalOrganizationChart"/>
    <dgm:cxn modelId="{C2E20E89-AAC1-4675-BB85-25F1ACB05759}" type="presOf" srcId="{1F3D6FC3-B74B-483A-B00B-8B8849A04600}" destId="{6A7E9503-C418-4D6E-882F-7C4EA4257A42}" srcOrd="1" destOrd="0" presId="urn:microsoft.com/office/officeart/2009/3/layout/HorizontalOrganizationChart"/>
    <dgm:cxn modelId="{FB78B28D-C6D7-48CE-97B8-A39265F1F319}" type="presOf" srcId="{85FF5F2E-8961-4D85-90BB-0A236E46426B}" destId="{4CC9B40B-1928-4626-B866-7D374A67236F}" srcOrd="0" destOrd="0" presId="urn:microsoft.com/office/officeart/2009/3/layout/HorizontalOrganizationChart"/>
    <dgm:cxn modelId="{2270CD8D-46F3-45CE-9113-A3CAB7BAB09F}" type="presOf" srcId="{60D2BB99-2FFF-4935-8EC1-C4C49E58C4F9}" destId="{E1A71A36-6266-4E1D-93C8-CE4788DB1853}" srcOrd="1" destOrd="0" presId="urn:microsoft.com/office/officeart/2009/3/layout/HorizontalOrganizationChart"/>
    <dgm:cxn modelId="{05BA308E-BA95-4FD1-9967-680C98D7F132}" type="presOf" srcId="{E5DEAF45-F583-498E-A51C-435F7327CC4B}" destId="{F5887B6B-142E-4297-AC0D-A245305B2243}" srcOrd="0" destOrd="0" presId="urn:microsoft.com/office/officeart/2009/3/layout/HorizontalOrganizationChart"/>
    <dgm:cxn modelId="{90D8AD97-A2A7-4B9B-8B7B-6711BB022EE9}" type="presOf" srcId="{6C3A72EA-51FC-4F18-94B9-7052691840F5}" destId="{83D0489D-B59F-4CAE-B329-6399544DE5A8}" srcOrd="0" destOrd="0" presId="urn:microsoft.com/office/officeart/2009/3/layout/HorizontalOrganizationChart"/>
    <dgm:cxn modelId="{B85705A1-F0B3-40F3-ABA1-0D3120DA030A}" type="presOf" srcId="{1F3D6FC3-B74B-483A-B00B-8B8849A04600}" destId="{72985191-0F0F-42EA-9126-BE8106817433}" srcOrd="0" destOrd="0" presId="urn:microsoft.com/office/officeart/2009/3/layout/HorizontalOrganizationChart"/>
    <dgm:cxn modelId="{1AA28EB2-5CB9-491D-B755-A7F49BF9E5F1}" type="presOf" srcId="{60D2BB99-2FFF-4935-8EC1-C4C49E58C4F9}" destId="{DB1CF7E0-B07E-4659-A2FB-C7B4E4DCC19D}" srcOrd="0" destOrd="0" presId="urn:microsoft.com/office/officeart/2009/3/layout/HorizontalOrganizationChart"/>
    <dgm:cxn modelId="{04D4B0B7-A3BE-4E6F-B4CA-646677FC119F}" srcId="{130E95F5-BC78-4773-AC78-3FA4654E3193}" destId="{9345DABD-8429-42D9-8219-6CEB35D5FFFC}" srcOrd="0" destOrd="0" parTransId="{96C217A7-B5C2-44A8-8F60-663CEA2A291F}" sibTransId="{6039D0F1-6DB3-4659-8939-CE584F0F00DC}"/>
    <dgm:cxn modelId="{879484BC-442D-4871-BEEF-CA24562AAE9C}" type="presOf" srcId="{E5DEAF45-F583-498E-A51C-435F7327CC4B}" destId="{93F29850-5627-4F67-BA18-3280D487282C}" srcOrd="1" destOrd="0" presId="urn:microsoft.com/office/officeart/2009/3/layout/HorizontalOrganizationChart"/>
    <dgm:cxn modelId="{A6F8E3D6-1B02-4FBE-8FC2-2F37B188CB53}" type="presOf" srcId="{9345DABD-8429-42D9-8219-6CEB35D5FFFC}" destId="{074C82E2-C8E7-4C6A-AFE4-30E6E3D221FF}" srcOrd="0" destOrd="0" presId="urn:microsoft.com/office/officeart/2009/3/layout/HorizontalOrganizationChart"/>
    <dgm:cxn modelId="{D4204EE1-DBBB-4F77-9D8C-5CCF12C3AB02}" srcId="{9345DABD-8429-42D9-8219-6CEB35D5FFFC}" destId="{85FF5F2E-8961-4D85-90BB-0A236E46426B}" srcOrd="3" destOrd="0" parTransId="{A04F5C80-02D1-4A51-BF43-C8C46EC859F1}" sibTransId="{186AA5EA-4CD1-4F51-B5C2-B2ECC4D10DE9}"/>
    <dgm:cxn modelId="{4641C3F6-EF69-4D31-8458-26E22432D521}" srcId="{9345DABD-8429-42D9-8219-6CEB35D5FFFC}" destId="{E5DEAF45-F583-498E-A51C-435F7327CC4B}" srcOrd="1" destOrd="0" parTransId="{F13BB8DE-7636-4124-AD0E-2250A0821EF0}" sibTransId="{FA9233BB-F173-49D1-9CEE-226FF3B13B7C}"/>
    <dgm:cxn modelId="{9F5F64F7-6DA6-49A9-A2F5-4F5A12D79BF3}" type="presOf" srcId="{4546F42D-AF11-47B7-9BC3-BA23C4767EDF}" destId="{2946DA68-8B80-44FD-9D40-D2FDAA84AE90}" srcOrd="0" destOrd="0" presId="urn:microsoft.com/office/officeart/2009/3/layout/HorizontalOrganizationChart"/>
    <dgm:cxn modelId="{03A7918A-F203-4428-BDE2-FC14D8FAFA32}" type="presParOf" srcId="{879C58DB-59D9-486C-9FD8-BF3D50F20E29}" destId="{3783B417-01C0-4B5A-8950-605B06E9D94A}" srcOrd="0" destOrd="0" presId="urn:microsoft.com/office/officeart/2009/3/layout/HorizontalOrganizationChart"/>
    <dgm:cxn modelId="{6FA01ED9-2A5A-405E-B884-7C65F4511C9C}" type="presParOf" srcId="{3783B417-01C0-4B5A-8950-605B06E9D94A}" destId="{9C59AE60-3238-4FE4-B666-A4D89F05CC97}" srcOrd="0" destOrd="0" presId="urn:microsoft.com/office/officeart/2009/3/layout/HorizontalOrganizationChart"/>
    <dgm:cxn modelId="{86451B43-513A-415A-9379-EBF7EAE14B56}" type="presParOf" srcId="{9C59AE60-3238-4FE4-B666-A4D89F05CC97}" destId="{074C82E2-C8E7-4C6A-AFE4-30E6E3D221FF}" srcOrd="0" destOrd="0" presId="urn:microsoft.com/office/officeart/2009/3/layout/HorizontalOrganizationChart"/>
    <dgm:cxn modelId="{27C0713E-E71C-4091-89AE-A9DCD3E8FB1A}" type="presParOf" srcId="{9C59AE60-3238-4FE4-B666-A4D89F05CC97}" destId="{D4EDD41B-1E52-4735-A73E-EC74483C70BB}" srcOrd="1" destOrd="0" presId="urn:microsoft.com/office/officeart/2009/3/layout/HorizontalOrganizationChart"/>
    <dgm:cxn modelId="{2FA4A01B-EBC1-412B-ADFD-A0B6F8D4B8BF}" type="presParOf" srcId="{3783B417-01C0-4B5A-8950-605B06E9D94A}" destId="{C82FD3FB-2846-4DAA-A278-25CAF7A9DF37}" srcOrd="1" destOrd="0" presId="urn:microsoft.com/office/officeart/2009/3/layout/HorizontalOrganizationChart"/>
    <dgm:cxn modelId="{1ED32835-95CD-49FA-B976-C628488B558A}" type="presParOf" srcId="{C82FD3FB-2846-4DAA-A278-25CAF7A9DF37}" destId="{83D0489D-B59F-4CAE-B329-6399544DE5A8}" srcOrd="0" destOrd="0" presId="urn:microsoft.com/office/officeart/2009/3/layout/HorizontalOrganizationChart"/>
    <dgm:cxn modelId="{63CD48EF-DC58-4CCB-9C36-99E6BC1ECF3B}" type="presParOf" srcId="{C82FD3FB-2846-4DAA-A278-25CAF7A9DF37}" destId="{24447709-6FFF-41B1-A84F-C359E2EC42C2}" srcOrd="1" destOrd="0" presId="urn:microsoft.com/office/officeart/2009/3/layout/HorizontalOrganizationChart"/>
    <dgm:cxn modelId="{6F70056E-0378-4068-9749-8D16E6AC024B}" type="presParOf" srcId="{24447709-6FFF-41B1-A84F-C359E2EC42C2}" destId="{0DD1D9E5-CA33-4A79-9AB5-0ACC9BAF8285}" srcOrd="0" destOrd="0" presId="urn:microsoft.com/office/officeart/2009/3/layout/HorizontalOrganizationChart"/>
    <dgm:cxn modelId="{ECB58873-BDDE-429D-9166-B45F11058311}" type="presParOf" srcId="{0DD1D9E5-CA33-4A79-9AB5-0ACC9BAF8285}" destId="{DB1CF7E0-B07E-4659-A2FB-C7B4E4DCC19D}" srcOrd="0" destOrd="0" presId="urn:microsoft.com/office/officeart/2009/3/layout/HorizontalOrganizationChart"/>
    <dgm:cxn modelId="{9488C03E-8A7E-4EF1-8B99-5A9033BFF8A5}" type="presParOf" srcId="{0DD1D9E5-CA33-4A79-9AB5-0ACC9BAF8285}" destId="{E1A71A36-6266-4E1D-93C8-CE4788DB1853}" srcOrd="1" destOrd="0" presId="urn:microsoft.com/office/officeart/2009/3/layout/HorizontalOrganizationChart"/>
    <dgm:cxn modelId="{8A80FBA8-1FE9-4280-B523-47F4A4535865}" type="presParOf" srcId="{24447709-6FFF-41B1-A84F-C359E2EC42C2}" destId="{EF9BB332-E3D8-4542-B919-01A485F2CFF1}" srcOrd="1" destOrd="0" presId="urn:microsoft.com/office/officeart/2009/3/layout/HorizontalOrganizationChart"/>
    <dgm:cxn modelId="{BB0C0196-502B-4C18-95AC-211EE6344A42}" type="presParOf" srcId="{24447709-6FFF-41B1-A84F-C359E2EC42C2}" destId="{9CABA97E-8140-4789-9BF1-08EFE7B46775}" srcOrd="2" destOrd="0" presId="urn:microsoft.com/office/officeart/2009/3/layout/HorizontalOrganizationChart"/>
    <dgm:cxn modelId="{51D76E48-A913-4802-B760-DF4DE91FA013}" type="presParOf" srcId="{C82FD3FB-2846-4DAA-A278-25CAF7A9DF37}" destId="{A989D11E-8A61-4ECD-A2C6-D7E541493FB7}" srcOrd="2" destOrd="0" presId="urn:microsoft.com/office/officeart/2009/3/layout/HorizontalOrganizationChart"/>
    <dgm:cxn modelId="{0F26E583-8B4A-4870-8CF7-8E94BE7A4A31}" type="presParOf" srcId="{C82FD3FB-2846-4DAA-A278-25CAF7A9DF37}" destId="{6627F2FE-54CF-4BA6-BD9C-7AFDD45D201A}" srcOrd="3" destOrd="0" presId="urn:microsoft.com/office/officeart/2009/3/layout/HorizontalOrganizationChart"/>
    <dgm:cxn modelId="{7C68D328-CB79-47CD-80F0-3B3402FEC89B}" type="presParOf" srcId="{6627F2FE-54CF-4BA6-BD9C-7AFDD45D201A}" destId="{DA019379-1BB8-4779-AAB0-E14169463816}" srcOrd="0" destOrd="0" presId="urn:microsoft.com/office/officeart/2009/3/layout/HorizontalOrganizationChart"/>
    <dgm:cxn modelId="{7FF3AE16-B688-478E-84F0-1EF8DD4DB74F}" type="presParOf" srcId="{DA019379-1BB8-4779-AAB0-E14169463816}" destId="{F5887B6B-142E-4297-AC0D-A245305B2243}" srcOrd="0" destOrd="0" presId="urn:microsoft.com/office/officeart/2009/3/layout/HorizontalOrganizationChart"/>
    <dgm:cxn modelId="{6F095988-6368-474A-B50C-36FDC291F436}" type="presParOf" srcId="{DA019379-1BB8-4779-AAB0-E14169463816}" destId="{93F29850-5627-4F67-BA18-3280D487282C}" srcOrd="1" destOrd="0" presId="urn:microsoft.com/office/officeart/2009/3/layout/HorizontalOrganizationChart"/>
    <dgm:cxn modelId="{44A66CAA-B1A7-49B4-B3CC-DDABB50733C8}" type="presParOf" srcId="{6627F2FE-54CF-4BA6-BD9C-7AFDD45D201A}" destId="{F6C10E86-85E6-4F37-B76C-FF3E71D20274}" srcOrd="1" destOrd="0" presId="urn:microsoft.com/office/officeart/2009/3/layout/HorizontalOrganizationChart"/>
    <dgm:cxn modelId="{649ADF27-596E-430E-90B5-B683C796171F}" type="presParOf" srcId="{6627F2FE-54CF-4BA6-BD9C-7AFDD45D201A}" destId="{6F65B0C4-C36E-4175-B378-D15E1F68DFBB}" srcOrd="2" destOrd="0" presId="urn:microsoft.com/office/officeart/2009/3/layout/HorizontalOrganizationChart"/>
    <dgm:cxn modelId="{956EE05E-BD42-4058-A424-7243CDAA68AD}" type="presParOf" srcId="{C82FD3FB-2846-4DAA-A278-25CAF7A9DF37}" destId="{2946DA68-8B80-44FD-9D40-D2FDAA84AE90}" srcOrd="4" destOrd="0" presId="urn:microsoft.com/office/officeart/2009/3/layout/HorizontalOrganizationChart"/>
    <dgm:cxn modelId="{50B9844D-2B0E-4501-B215-CD6C509743BB}" type="presParOf" srcId="{C82FD3FB-2846-4DAA-A278-25CAF7A9DF37}" destId="{F6881BE0-563D-49FA-83AB-8C0F539DBA29}" srcOrd="5" destOrd="0" presId="urn:microsoft.com/office/officeart/2009/3/layout/HorizontalOrganizationChart"/>
    <dgm:cxn modelId="{AB3029ED-3175-4794-A7D2-CCABDFE84EB1}" type="presParOf" srcId="{F6881BE0-563D-49FA-83AB-8C0F539DBA29}" destId="{EAB95D56-509C-4A76-ABBF-FC81B8335D84}" srcOrd="0" destOrd="0" presId="urn:microsoft.com/office/officeart/2009/3/layout/HorizontalOrganizationChart"/>
    <dgm:cxn modelId="{32D060F6-C601-4842-8224-D747ED870CFE}" type="presParOf" srcId="{EAB95D56-509C-4A76-ABBF-FC81B8335D84}" destId="{72985191-0F0F-42EA-9126-BE8106817433}" srcOrd="0" destOrd="0" presId="urn:microsoft.com/office/officeart/2009/3/layout/HorizontalOrganizationChart"/>
    <dgm:cxn modelId="{352DF5CA-A73E-4620-8CCE-15D3653B59F8}" type="presParOf" srcId="{EAB95D56-509C-4A76-ABBF-FC81B8335D84}" destId="{6A7E9503-C418-4D6E-882F-7C4EA4257A42}" srcOrd="1" destOrd="0" presId="urn:microsoft.com/office/officeart/2009/3/layout/HorizontalOrganizationChart"/>
    <dgm:cxn modelId="{65FD9746-EEC5-4D07-B744-51CC06815009}" type="presParOf" srcId="{F6881BE0-563D-49FA-83AB-8C0F539DBA29}" destId="{17544DE6-714E-4670-9C30-7C116E10F114}" srcOrd="1" destOrd="0" presId="urn:microsoft.com/office/officeart/2009/3/layout/HorizontalOrganizationChart"/>
    <dgm:cxn modelId="{D52058AF-9314-4955-83BB-A894C33B5493}" type="presParOf" srcId="{F6881BE0-563D-49FA-83AB-8C0F539DBA29}" destId="{10E00924-24B8-449F-8C13-48DE156943AB}" srcOrd="2" destOrd="0" presId="urn:microsoft.com/office/officeart/2009/3/layout/HorizontalOrganizationChart"/>
    <dgm:cxn modelId="{FCEE85AE-08A0-4673-9BE0-8FFEECCB6251}" type="presParOf" srcId="{C82FD3FB-2846-4DAA-A278-25CAF7A9DF37}" destId="{46FF5BEE-B89F-4D41-8185-1095974CC655}" srcOrd="6" destOrd="0" presId="urn:microsoft.com/office/officeart/2009/3/layout/HorizontalOrganizationChart"/>
    <dgm:cxn modelId="{9C9AF081-E6A5-4F40-9304-C7BDE4E6EF9E}" type="presParOf" srcId="{C82FD3FB-2846-4DAA-A278-25CAF7A9DF37}" destId="{FD0BA969-1A07-4554-95B9-E5005E7B52B3}" srcOrd="7" destOrd="0" presId="urn:microsoft.com/office/officeart/2009/3/layout/HorizontalOrganizationChart"/>
    <dgm:cxn modelId="{140D07A8-6092-48AD-B548-1DF4452E1A28}" type="presParOf" srcId="{FD0BA969-1A07-4554-95B9-E5005E7B52B3}" destId="{52E61C92-2804-408D-A5A3-45436474B025}" srcOrd="0" destOrd="0" presId="urn:microsoft.com/office/officeart/2009/3/layout/HorizontalOrganizationChart"/>
    <dgm:cxn modelId="{2B99498B-8A04-4F11-8CE3-16BA09E55380}" type="presParOf" srcId="{52E61C92-2804-408D-A5A3-45436474B025}" destId="{4CC9B40B-1928-4626-B866-7D374A67236F}" srcOrd="0" destOrd="0" presId="urn:microsoft.com/office/officeart/2009/3/layout/HorizontalOrganizationChart"/>
    <dgm:cxn modelId="{8A3AAFB3-A3D2-4406-B44E-1CAFBF18F206}" type="presParOf" srcId="{52E61C92-2804-408D-A5A3-45436474B025}" destId="{F1907D03-D73D-4632-9CD0-E6CBECE3C0DC}" srcOrd="1" destOrd="0" presId="urn:microsoft.com/office/officeart/2009/3/layout/HorizontalOrganizationChart"/>
    <dgm:cxn modelId="{0D101975-4835-48D3-BD0D-1ADB4471F367}" type="presParOf" srcId="{FD0BA969-1A07-4554-95B9-E5005E7B52B3}" destId="{8C8FE2AB-B7FF-4FCE-9B6E-D44A64F81E96}" srcOrd="1" destOrd="0" presId="urn:microsoft.com/office/officeart/2009/3/layout/HorizontalOrganizationChart"/>
    <dgm:cxn modelId="{8DBA81C9-D28E-4412-94EF-543FB42F6CF1}" type="presParOf" srcId="{FD0BA969-1A07-4554-95B9-E5005E7B52B3}" destId="{6D42052E-5228-4DA5-BEF6-C9F1BDCB70A9}" srcOrd="2" destOrd="0" presId="urn:microsoft.com/office/officeart/2009/3/layout/HorizontalOrganizationChart"/>
    <dgm:cxn modelId="{53E3205A-D812-4A77-8C6A-E6190128AE54}" type="presParOf" srcId="{3783B417-01C0-4B5A-8950-605B06E9D94A}" destId="{A5A76D2E-CDE6-496E-A18C-680748DAB0C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30E95F5-BC78-4773-AC78-3FA4654E3193}" type="doc">
      <dgm:prSet loTypeId="urn:microsoft.com/office/officeart/2009/3/layout/HorizontalOrganizationChart" loCatId="hierarchy" qsTypeId="urn:microsoft.com/office/officeart/2005/8/quickstyle/3d6" qsCatId="3D" csTypeId="urn:microsoft.com/office/officeart/2005/8/colors/accent1_2" csCatId="accent1" phldr="1"/>
      <dgm:spPr/>
      <dgm:t>
        <a:bodyPr/>
        <a:lstStyle/>
        <a:p>
          <a:endParaRPr lang="en-US"/>
        </a:p>
      </dgm:t>
    </dgm:pt>
    <dgm:pt modelId="{9345DABD-8429-42D9-8219-6CEB35D5FFFC}">
      <dgm:prSet phldrT="[Text]" custT="1"/>
      <dgm:spPr>
        <a:solidFill>
          <a:srgbClr val="92D050"/>
        </a:solidFill>
      </dgm:spPr>
      <dgm:t>
        <a:bodyPr/>
        <a:lstStyle/>
        <a:p>
          <a:r>
            <a:rPr lang="en-US" sz="2400" dirty="0"/>
            <a:t>Change in rod orientation</a:t>
          </a:r>
        </a:p>
      </dgm:t>
    </dgm:pt>
    <dgm:pt modelId="{96C217A7-B5C2-44A8-8F60-663CEA2A291F}" type="parTrans" cxnId="{04D4B0B7-A3BE-4E6F-B4CA-646677FC119F}">
      <dgm:prSet/>
      <dgm:spPr/>
      <dgm:t>
        <a:bodyPr/>
        <a:lstStyle/>
        <a:p>
          <a:endParaRPr lang="en-US" sz="1600"/>
        </a:p>
      </dgm:t>
    </dgm:pt>
    <dgm:pt modelId="{6039D0F1-6DB3-4659-8939-CE584F0F00DC}" type="sibTrans" cxnId="{04D4B0B7-A3BE-4E6F-B4CA-646677FC119F}">
      <dgm:prSet/>
      <dgm:spPr/>
      <dgm:t>
        <a:bodyPr/>
        <a:lstStyle/>
        <a:p>
          <a:endParaRPr lang="en-US" sz="1600"/>
        </a:p>
      </dgm:t>
    </dgm:pt>
    <dgm:pt modelId="{E5DEAF45-F583-498E-A51C-435F7327CC4B}">
      <dgm:prSet phldrT="[Tex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Gnarled enamel </a:t>
          </a:r>
        </a:p>
      </dgm:t>
    </dgm:pt>
    <dgm:pt modelId="{F13BB8DE-7636-4124-AD0E-2250A0821EF0}" type="parTrans" cxnId="{4641C3F6-EF69-4D31-8458-26E22432D521}">
      <dgm:prSet/>
      <dgm:spPr/>
      <dgm:t>
        <a:bodyPr/>
        <a:lstStyle/>
        <a:p>
          <a:endParaRPr lang="en-US" sz="1600"/>
        </a:p>
      </dgm:t>
    </dgm:pt>
    <dgm:pt modelId="{FA9233BB-F173-49D1-9CEE-226FF3B13B7C}" type="sibTrans" cxnId="{4641C3F6-EF69-4D31-8458-26E22432D521}">
      <dgm:prSet/>
      <dgm:spPr/>
      <dgm:t>
        <a:bodyPr/>
        <a:lstStyle/>
        <a:p>
          <a:endParaRPr lang="en-US" sz="1600"/>
        </a:p>
      </dgm:t>
    </dgm:pt>
    <dgm:pt modelId="{1F3D6FC3-B74B-483A-B00B-8B8849A04600}">
      <dgm:prSet phldrT="[Tex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Hunter-</a:t>
          </a:r>
          <a:r>
            <a:rPr lang="en-US" sz="2800" dirty="0" err="1"/>
            <a:t>Shreger</a:t>
          </a:r>
          <a:r>
            <a:rPr lang="en-US" sz="2800" dirty="0"/>
            <a:t> bands</a:t>
          </a:r>
        </a:p>
      </dgm:t>
    </dgm:pt>
    <dgm:pt modelId="{4546F42D-AF11-47B7-9BC3-BA23C4767EDF}" type="parTrans" cxnId="{13F47F6F-A4BF-4128-81BF-CE54D1F7EA4A}">
      <dgm:prSet/>
      <dgm:spPr/>
      <dgm:t>
        <a:bodyPr/>
        <a:lstStyle/>
        <a:p>
          <a:endParaRPr lang="en-US" sz="1600"/>
        </a:p>
      </dgm:t>
    </dgm:pt>
    <dgm:pt modelId="{F5169DB9-0504-46C4-8E42-507C5FF20EC2}" type="sibTrans" cxnId="{13F47F6F-A4BF-4128-81BF-CE54D1F7EA4A}">
      <dgm:prSet/>
      <dgm:spPr/>
      <dgm:t>
        <a:bodyPr/>
        <a:lstStyle/>
        <a:p>
          <a:endParaRPr lang="en-US" sz="1600"/>
        </a:p>
      </dgm:t>
    </dgm:pt>
    <dgm:pt modelId="{879C58DB-59D9-486C-9FD8-BF3D50F20E29}" type="pres">
      <dgm:prSet presAssocID="{130E95F5-BC78-4773-AC78-3FA4654E3193}" presName="hierChild1" presStyleCnt="0">
        <dgm:presLayoutVars>
          <dgm:orgChart val="1"/>
          <dgm:chPref val="1"/>
          <dgm:dir/>
          <dgm:animOne val="branch"/>
          <dgm:animLvl val="lvl"/>
          <dgm:resizeHandles/>
        </dgm:presLayoutVars>
      </dgm:prSet>
      <dgm:spPr/>
    </dgm:pt>
    <dgm:pt modelId="{3783B417-01C0-4B5A-8950-605B06E9D94A}" type="pres">
      <dgm:prSet presAssocID="{9345DABD-8429-42D9-8219-6CEB35D5FFFC}" presName="hierRoot1" presStyleCnt="0">
        <dgm:presLayoutVars>
          <dgm:hierBranch val="init"/>
        </dgm:presLayoutVars>
      </dgm:prSet>
      <dgm:spPr/>
    </dgm:pt>
    <dgm:pt modelId="{9C59AE60-3238-4FE4-B666-A4D89F05CC97}" type="pres">
      <dgm:prSet presAssocID="{9345DABD-8429-42D9-8219-6CEB35D5FFFC}" presName="rootComposite1" presStyleCnt="0"/>
      <dgm:spPr/>
    </dgm:pt>
    <dgm:pt modelId="{074C82E2-C8E7-4C6A-AFE4-30E6E3D221FF}" type="pres">
      <dgm:prSet presAssocID="{9345DABD-8429-42D9-8219-6CEB35D5FFFC}" presName="rootText1" presStyleLbl="node0" presStyleIdx="0" presStyleCnt="1" custLinFactNeighborX="1307" custLinFactNeighborY="1429">
        <dgm:presLayoutVars>
          <dgm:chPref val="3"/>
        </dgm:presLayoutVars>
      </dgm:prSet>
      <dgm:spPr/>
    </dgm:pt>
    <dgm:pt modelId="{D4EDD41B-1E52-4735-A73E-EC74483C70BB}" type="pres">
      <dgm:prSet presAssocID="{9345DABD-8429-42D9-8219-6CEB35D5FFFC}" presName="rootConnector1" presStyleLbl="node1" presStyleIdx="0" presStyleCnt="0"/>
      <dgm:spPr/>
    </dgm:pt>
    <dgm:pt modelId="{C82FD3FB-2846-4DAA-A278-25CAF7A9DF37}" type="pres">
      <dgm:prSet presAssocID="{9345DABD-8429-42D9-8219-6CEB35D5FFFC}" presName="hierChild2" presStyleCnt="0"/>
      <dgm:spPr/>
    </dgm:pt>
    <dgm:pt modelId="{A989D11E-8A61-4ECD-A2C6-D7E541493FB7}" type="pres">
      <dgm:prSet presAssocID="{F13BB8DE-7636-4124-AD0E-2250A0821EF0}" presName="Name64" presStyleLbl="parChTrans1D2" presStyleIdx="0" presStyleCnt="2"/>
      <dgm:spPr/>
    </dgm:pt>
    <dgm:pt modelId="{6627F2FE-54CF-4BA6-BD9C-7AFDD45D201A}" type="pres">
      <dgm:prSet presAssocID="{E5DEAF45-F583-498E-A51C-435F7327CC4B}" presName="hierRoot2" presStyleCnt="0">
        <dgm:presLayoutVars>
          <dgm:hierBranch val="init"/>
        </dgm:presLayoutVars>
      </dgm:prSet>
      <dgm:spPr/>
    </dgm:pt>
    <dgm:pt modelId="{DA019379-1BB8-4779-AAB0-E14169463816}" type="pres">
      <dgm:prSet presAssocID="{E5DEAF45-F583-498E-A51C-435F7327CC4B}" presName="rootComposite" presStyleCnt="0"/>
      <dgm:spPr/>
    </dgm:pt>
    <dgm:pt modelId="{F5887B6B-142E-4297-AC0D-A245305B2243}" type="pres">
      <dgm:prSet presAssocID="{E5DEAF45-F583-498E-A51C-435F7327CC4B}" presName="rootText" presStyleLbl="node2" presStyleIdx="0" presStyleCnt="2" custLinFactNeighborX="-4029" custLinFactNeighborY="-35782">
        <dgm:presLayoutVars>
          <dgm:chPref val="3"/>
        </dgm:presLayoutVars>
      </dgm:prSet>
      <dgm:spPr/>
    </dgm:pt>
    <dgm:pt modelId="{93F29850-5627-4F67-BA18-3280D487282C}" type="pres">
      <dgm:prSet presAssocID="{E5DEAF45-F583-498E-A51C-435F7327CC4B}" presName="rootConnector" presStyleLbl="node2" presStyleIdx="0" presStyleCnt="2"/>
      <dgm:spPr/>
    </dgm:pt>
    <dgm:pt modelId="{F6C10E86-85E6-4F37-B76C-FF3E71D20274}" type="pres">
      <dgm:prSet presAssocID="{E5DEAF45-F583-498E-A51C-435F7327CC4B}" presName="hierChild4" presStyleCnt="0"/>
      <dgm:spPr/>
    </dgm:pt>
    <dgm:pt modelId="{6F65B0C4-C36E-4175-B378-D15E1F68DFBB}" type="pres">
      <dgm:prSet presAssocID="{E5DEAF45-F583-498E-A51C-435F7327CC4B}" presName="hierChild5" presStyleCnt="0"/>
      <dgm:spPr/>
    </dgm:pt>
    <dgm:pt modelId="{2946DA68-8B80-44FD-9D40-D2FDAA84AE90}" type="pres">
      <dgm:prSet presAssocID="{4546F42D-AF11-47B7-9BC3-BA23C4767EDF}" presName="Name64" presStyleLbl="parChTrans1D2" presStyleIdx="1" presStyleCnt="2"/>
      <dgm:spPr/>
    </dgm:pt>
    <dgm:pt modelId="{F6881BE0-563D-49FA-83AB-8C0F539DBA29}" type="pres">
      <dgm:prSet presAssocID="{1F3D6FC3-B74B-483A-B00B-8B8849A04600}" presName="hierRoot2" presStyleCnt="0">
        <dgm:presLayoutVars>
          <dgm:hierBranch val="init"/>
        </dgm:presLayoutVars>
      </dgm:prSet>
      <dgm:spPr/>
    </dgm:pt>
    <dgm:pt modelId="{EAB95D56-509C-4A76-ABBF-FC81B8335D84}" type="pres">
      <dgm:prSet presAssocID="{1F3D6FC3-B74B-483A-B00B-8B8849A04600}" presName="rootComposite" presStyleCnt="0"/>
      <dgm:spPr/>
    </dgm:pt>
    <dgm:pt modelId="{72985191-0F0F-42EA-9126-BE8106817433}" type="pres">
      <dgm:prSet presAssocID="{1F3D6FC3-B74B-483A-B00B-8B8849A04600}" presName="rootText" presStyleLbl="node2" presStyleIdx="1" presStyleCnt="2" custLinFactY="54089" custLinFactNeighborX="6449" custLinFactNeighborY="100000">
        <dgm:presLayoutVars>
          <dgm:chPref val="3"/>
        </dgm:presLayoutVars>
      </dgm:prSet>
      <dgm:spPr/>
    </dgm:pt>
    <dgm:pt modelId="{6A7E9503-C418-4D6E-882F-7C4EA4257A42}" type="pres">
      <dgm:prSet presAssocID="{1F3D6FC3-B74B-483A-B00B-8B8849A04600}" presName="rootConnector" presStyleLbl="node2" presStyleIdx="1" presStyleCnt="2"/>
      <dgm:spPr/>
    </dgm:pt>
    <dgm:pt modelId="{17544DE6-714E-4670-9C30-7C116E10F114}" type="pres">
      <dgm:prSet presAssocID="{1F3D6FC3-B74B-483A-B00B-8B8849A04600}" presName="hierChild4" presStyleCnt="0"/>
      <dgm:spPr/>
    </dgm:pt>
    <dgm:pt modelId="{10E00924-24B8-449F-8C13-48DE156943AB}" type="pres">
      <dgm:prSet presAssocID="{1F3D6FC3-B74B-483A-B00B-8B8849A04600}" presName="hierChild5" presStyleCnt="0"/>
      <dgm:spPr/>
    </dgm:pt>
    <dgm:pt modelId="{A5A76D2E-CDE6-496E-A18C-680748DAB0CB}" type="pres">
      <dgm:prSet presAssocID="{9345DABD-8429-42D9-8219-6CEB35D5FFFC}" presName="hierChild3" presStyleCnt="0"/>
      <dgm:spPr/>
    </dgm:pt>
  </dgm:ptLst>
  <dgm:cxnLst>
    <dgm:cxn modelId="{D7820C1C-9D45-4A42-9F1F-3EC8FDC03907}" type="presOf" srcId="{130E95F5-BC78-4773-AC78-3FA4654E3193}" destId="{879C58DB-59D9-486C-9FD8-BF3D50F20E29}" srcOrd="0" destOrd="0" presId="urn:microsoft.com/office/officeart/2009/3/layout/HorizontalOrganizationChart"/>
    <dgm:cxn modelId="{13F47F6F-A4BF-4128-81BF-CE54D1F7EA4A}" srcId="{9345DABD-8429-42D9-8219-6CEB35D5FFFC}" destId="{1F3D6FC3-B74B-483A-B00B-8B8849A04600}" srcOrd="1" destOrd="0" parTransId="{4546F42D-AF11-47B7-9BC3-BA23C4767EDF}" sibTransId="{F5169DB9-0504-46C4-8E42-507C5FF20EC2}"/>
    <dgm:cxn modelId="{61BD3482-E249-48D9-BE79-4E2B4D857F4F}" type="presOf" srcId="{F13BB8DE-7636-4124-AD0E-2250A0821EF0}" destId="{A989D11E-8A61-4ECD-A2C6-D7E541493FB7}" srcOrd="0" destOrd="0" presId="urn:microsoft.com/office/officeart/2009/3/layout/HorizontalOrganizationChart"/>
    <dgm:cxn modelId="{911EE983-2949-4A93-9A75-9BBDE7C54C39}" type="presOf" srcId="{9345DABD-8429-42D9-8219-6CEB35D5FFFC}" destId="{D4EDD41B-1E52-4735-A73E-EC74483C70BB}" srcOrd="1" destOrd="0" presId="urn:microsoft.com/office/officeart/2009/3/layout/HorizontalOrganizationChart"/>
    <dgm:cxn modelId="{C2E20E89-AAC1-4675-BB85-25F1ACB05759}" type="presOf" srcId="{1F3D6FC3-B74B-483A-B00B-8B8849A04600}" destId="{6A7E9503-C418-4D6E-882F-7C4EA4257A42}" srcOrd="1" destOrd="0" presId="urn:microsoft.com/office/officeart/2009/3/layout/HorizontalOrganizationChart"/>
    <dgm:cxn modelId="{05BA308E-BA95-4FD1-9967-680C98D7F132}" type="presOf" srcId="{E5DEAF45-F583-498E-A51C-435F7327CC4B}" destId="{F5887B6B-142E-4297-AC0D-A245305B2243}" srcOrd="0" destOrd="0" presId="urn:microsoft.com/office/officeart/2009/3/layout/HorizontalOrganizationChart"/>
    <dgm:cxn modelId="{B85705A1-F0B3-40F3-ABA1-0D3120DA030A}" type="presOf" srcId="{1F3D6FC3-B74B-483A-B00B-8B8849A04600}" destId="{72985191-0F0F-42EA-9126-BE8106817433}" srcOrd="0" destOrd="0" presId="urn:microsoft.com/office/officeart/2009/3/layout/HorizontalOrganizationChart"/>
    <dgm:cxn modelId="{04D4B0B7-A3BE-4E6F-B4CA-646677FC119F}" srcId="{130E95F5-BC78-4773-AC78-3FA4654E3193}" destId="{9345DABD-8429-42D9-8219-6CEB35D5FFFC}" srcOrd="0" destOrd="0" parTransId="{96C217A7-B5C2-44A8-8F60-663CEA2A291F}" sibTransId="{6039D0F1-6DB3-4659-8939-CE584F0F00DC}"/>
    <dgm:cxn modelId="{879484BC-442D-4871-BEEF-CA24562AAE9C}" type="presOf" srcId="{E5DEAF45-F583-498E-A51C-435F7327CC4B}" destId="{93F29850-5627-4F67-BA18-3280D487282C}" srcOrd="1" destOrd="0" presId="urn:microsoft.com/office/officeart/2009/3/layout/HorizontalOrganizationChart"/>
    <dgm:cxn modelId="{A6F8E3D6-1B02-4FBE-8FC2-2F37B188CB53}" type="presOf" srcId="{9345DABD-8429-42D9-8219-6CEB35D5FFFC}" destId="{074C82E2-C8E7-4C6A-AFE4-30E6E3D221FF}" srcOrd="0" destOrd="0" presId="urn:microsoft.com/office/officeart/2009/3/layout/HorizontalOrganizationChart"/>
    <dgm:cxn modelId="{4641C3F6-EF69-4D31-8458-26E22432D521}" srcId="{9345DABD-8429-42D9-8219-6CEB35D5FFFC}" destId="{E5DEAF45-F583-498E-A51C-435F7327CC4B}" srcOrd="0" destOrd="0" parTransId="{F13BB8DE-7636-4124-AD0E-2250A0821EF0}" sibTransId="{FA9233BB-F173-49D1-9CEE-226FF3B13B7C}"/>
    <dgm:cxn modelId="{9F5F64F7-6DA6-49A9-A2F5-4F5A12D79BF3}" type="presOf" srcId="{4546F42D-AF11-47B7-9BC3-BA23C4767EDF}" destId="{2946DA68-8B80-44FD-9D40-D2FDAA84AE90}" srcOrd="0" destOrd="0" presId="urn:microsoft.com/office/officeart/2009/3/layout/HorizontalOrganizationChart"/>
    <dgm:cxn modelId="{03A7918A-F203-4428-BDE2-FC14D8FAFA32}" type="presParOf" srcId="{879C58DB-59D9-486C-9FD8-BF3D50F20E29}" destId="{3783B417-01C0-4B5A-8950-605B06E9D94A}" srcOrd="0" destOrd="0" presId="urn:microsoft.com/office/officeart/2009/3/layout/HorizontalOrganizationChart"/>
    <dgm:cxn modelId="{6FA01ED9-2A5A-405E-B884-7C65F4511C9C}" type="presParOf" srcId="{3783B417-01C0-4B5A-8950-605B06E9D94A}" destId="{9C59AE60-3238-4FE4-B666-A4D89F05CC97}" srcOrd="0" destOrd="0" presId="urn:microsoft.com/office/officeart/2009/3/layout/HorizontalOrganizationChart"/>
    <dgm:cxn modelId="{86451B43-513A-415A-9379-EBF7EAE14B56}" type="presParOf" srcId="{9C59AE60-3238-4FE4-B666-A4D89F05CC97}" destId="{074C82E2-C8E7-4C6A-AFE4-30E6E3D221FF}" srcOrd="0" destOrd="0" presId="urn:microsoft.com/office/officeart/2009/3/layout/HorizontalOrganizationChart"/>
    <dgm:cxn modelId="{27C0713E-E71C-4091-89AE-A9DCD3E8FB1A}" type="presParOf" srcId="{9C59AE60-3238-4FE4-B666-A4D89F05CC97}" destId="{D4EDD41B-1E52-4735-A73E-EC74483C70BB}" srcOrd="1" destOrd="0" presId="urn:microsoft.com/office/officeart/2009/3/layout/HorizontalOrganizationChart"/>
    <dgm:cxn modelId="{2FA4A01B-EBC1-412B-ADFD-A0B6F8D4B8BF}" type="presParOf" srcId="{3783B417-01C0-4B5A-8950-605B06E9D94A}" destId="{C82FD3FB-2846-4DAA-A278-25CAF7A9DF37}" srcOrd="1" destOrd="0" presId="urn:microsoft.com/office/officeart/2009/3/layout/HorizontalOrganizationChart"/>
    <dgm:cxn modelId="{51D76E48-A913-4802-B760-DF4DE91FA013}" type="presParOf" srcId="{C82FD3FB-2846-4DAA-A278-25CAF7A9DF37}" destId="{A989D11E-8A61-4ECD-A2C6-D7E541493FB7}" srcOrd="0" destOrd="0" presId="urn:microsoft.com/office/officeart/2009/3/layout/HorizontalOrganizationChart"/>
    <dgm:cxn modelId="{0F26E583-8B4A-4870-8CF7-8E94BE7A4A31}" type="presParOf" srcId="{C82FD3FB-2846-4DAA-A278-25CAF7A9DF37}" destId="{6627F2FE-54CF-4BA6-BD9C-7AFDD45D201A}" srcOrd="1" destOrd="0" presId="urn:microsoft.com/office/officeart/2009/3/layout/HorizontalOrganizationChart"/>
    <dgm:cxn modelId="{7C68D328-CB79-47CD-80F0-3B3402FEC89B}" type="presParOf" srcId="{6627F2FE-54CF-4BA6-BD9C-7AFDD45D201A}" destId="{DA019379-1BB8-4779-AAB0-E14169463816}" srcOrd="0" destOrd="0" presId="urn:microsoft.com/office/officeart/2009/3/layout/HorizontalOrganizationChart"/>
    <dgm:cxn modelId="{7FF3AE16-B688-478E-84F0-1EF8DD4DB74F}" type="presParOf" srcId="{DA019379-1BB8-4779-AAB0-E14169463816}" destId="{F5887B6B-142E-4297-AC0D-A245305B2243}" srcOrd="0" destOrd="0" presId="urn:microsoft.com/office/officeart/2009/3/layout/HorizontalOrganizationChart"/>
    <dgm:cxn modelId="{6F095988-6368-474A-B50C-36FDC291F436}" type="presParOf" srcId="{DA019379-1BB8-4779-AAB0-E14169463816}" destId="{93F29850-5627-4F67-BA18-3280D487282C}" srcOrd="1" destOrd="0" presId="urn:microsoft.com/office/officeart/2009/3/layout/HorizontalOrganizationChart"/>
    <dgm:cxn modelId="{44A66CAA-B1A7-49B4-B3CC-DDABB50733C8}" type="presParOf" srcId="{6627F2FE-54CF-4BA6-BD9C-7AFDD45D201A}" destId="{F6C10E86-85E6-4F37-B76C-FF3E71D20274}" srcOrd="1" destOrd="0" presId="urn:microsoft.com/office/officeart/2009/3/layout/HorizontalOrganizationChart"/>
    <dgm:cxn modelId="{649ADF27-596E-430E-90B5-B683C796171F}" type="presParOf" srcId="{6627F2FE-54CF-4BA6-BD9C-7AFDD45D201A}" destId="{6F65B0C4-C36E-4175-B378-D15E1F68DFBB}" srcOrd="2" destOrd="0" presId="urn:microsoft.com/office/officeart/2009/3/layout/HorizontalOrganizationChart"/>
    <dgm:cxn modelId="{956EE05E-BD42-4058-A424-7243CDAA68AD}" type="presParOf" srcId="{C82FD3FB-2846-4DAA-A278-25CAF7A9DF37}" destId="{2946DA68-8B80-44FD-9D40-D2FDAA84AE90}" srcOrd="2" destOrd="0" presId="urn:microsoft.com/office/officeart/2009/3/layout/HorizontalOrganizationChart"/>
    <dgm:cxn modelId="{50B9844D-2B0E-4501-B215-CD6C509743BB}" type="presParOf" srcId="{C82FD3FB-2846-4DAA-A278-25CAF7A9DF37}" destId="{F6881BE0-563D-49FA-83AB-8C0F539DBA29}" srcOrd="3" destOrd="0" presId="urn:microsoft.com/office/officeart/2009/3/layout/HorizontalOrganizationChart"/>
    <dgm:cxn modelId="{AB3029ED-3175-4794-A7D2-CCABDFE84EB1}" type="presParOf" srcId="{F6881BE0-563D-49FA-83AB-8C0F539DBA29}" destId="{EAB95D56-509C-4A76-ABBF-FC81B8335D84}" srcOrd="0" destOrd="0" presId="urn:microsoft.com/office/officeart/2009/3/layout/HorizontalOrganizationChart"/>
    <dgm:cxn modelId="{32D060F6-C601-4842-8224-D747ED870CFE}" type="presParOf" srcId="{EAB95D56-509C-4A76-ABBF-FC81B8335D84}" destId="{72985191-0F0F-42EA-9126-BE8106817433}" srcOrd="0" destOrd="0" presId="urn:microsoft.com/office/officeart/2009/3/layout/HorizontalOrganizationChart"/>
    <dgm:cxn modelId="{352DF5CA-A73E-4620-8CCE-15D3653B59F8}" type="presParOf" srcId="{EAB95D56-509C-4A76-ABBF-FC81B8335D84}" destId="{6A7E9503-C418-4D6E-882F-7C4EA4257A42}" srcOrd="1" destOrd="0" presId="urn:microsoft.com/office/officeart/2009/3/layout/HorizontalOrganizationChart"/>
    <dgm:cxn modelId="{65FD9746-EEC5-4D07-B744-51CC06815009}" type="presParOf" srcId="{F6881BE0-563D-49FA-83AB-8C0F539DBA29}" destId="{17544DE6-714E-4670-9C30-7C116E10F114}" srcOrd="1" destOrd="0" presId="urn:microsoft.com/office/officeart/2009/3/layout/HorizontalOrganizationChart"/>
    <dgm:cxn modelId="{D52058AF-9314-4955-83BB-A894C33B5493}" type="presParOf" srcId="{F6881BE0-563D-49FA-83AB-8C0F539DBA29}" destId="{10E00924-24B8-449F-8C13-48DE156943AB}" srcOrd="2" destOrd="0" presId="urn:microsoft.com/office/officeart/2009/3/layout/HorizontalOrganizationChart"/>
    <dgm:cxn modelId="{53E3205A-D812-4A77-8C6A-E6190128AE54}" type="presParOf" srcId="{3783B417-01C0-4B5A-8950-605B06E9D94A}" destId="{A5A76D2E-CDE6-496E-A18C-680748DAB0C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30E95F5-BC78-4773-AC78-3FA4654E3193}" type="doc">
      <dgm:prSet loTypeId="urn:microsoft.com/office/officeart/2009/3/layout/HorizontalOrganizationChart" loCatId="hierarchy" qsTypeId="urn:microsoft.com/office/officeart/2005/8/quickstyle/3d9" qsCatId="3D" csTypeId="urn:microsoft.com/office/officeart/2005/8/colors/accent1_2" csCatId="accent1" phldr="1"/>
      <dgm:spPr/>
      <dgm:t>
        <a:bodyPr/>
        <a:lstStyle/>
        <a:p>
          <a:endParaRPr lang="en-US"/>
        </a:p>
      </dgm:t>
    </dgm:pt>
    <dgm:pt modelId="{9345DABD-8429-42D9-8219-6CEB35D5FFFC}">
      <dgm:prSet phldrT="[Text]" custT="1"/>
      <dgm:spPr>
        <a:solidFill>
          <a:srgbClr val="00B050"/>
        </a:solidFill>
      </dgm:spPr>
      <dgm:t>
        <a:bodyPr/>
        <a:lstStyle/>
        <a:p>
          <a:r>
            <a:rPr lang="en-US" sz="3600" dirty="0"/>
            <a:t>Structural features</a:t>
          </a:r>
        </a:p>
      </dgm:t>
    </dgm:pt>
    <dgm:pt modelId="{96C217A7-B5C2-44A8-8F60-663CEA2A291F}" type="parTrans" cxnId="{04D4B0B7-A3BE-4E6F-B4CA-646677FC119F}">
      <dgm:prSet/>
      <dgm:spPr/>
      <dgm:t>
        <a:bodyPr/>
        <a:lstStyle/>
        <a:p>
          <a:endParaRPr lang="en-US" sz="1600"/>
        </a:p>
      </dgm:t>
    </dgm:pt>
    <dgm:pt modelId="{6039D0F1-6DB3-4659-8939-CE584F0F00DC}" type="sibTrans" cxnId="{04D4B0B7-A3BE-4E6F-B4CA-646677FC119F}">
      <dgm:prSet/>
      <dgm:spPr/>
      <dgm:t>
        <a:bodyPr/>
        <a:lstStyle/>
        <a:p>
          <a:endParaRPr lang="en-US" sz="1600"/>
        </a:p>
      </dgm:t>
    </dgm:pt>
    <dgm:pt modelId="{60D2BB99-2FFF-4935-8EC1-C4C49E58C4F9}">
      <dgm:prSet phldrT="[Text]" custT="1"/>
      <dgm:spPr>
        <a:solidFill>
          <a:schemeClr val="accent2">
            <a:lumMod val="40000"/>
            <a:lumOff val="60000"/>
          </a:schemeClr>
        </a:solidFill>
      </dgm:spPr>
      <dgm:t>
        <a:bodyPr/>
        <a:lstStyle/>
        <a:p>
          <a:r>
            <a:rPr lang="en-US" sz="3600" kern="1200" dirty="0">
              <a:solidFill>
                <a:srgbClr val="FF0000"/>
              </a:solidFill>
              <a:latin typeface="Gill Sans MT" panose="020B0502020104020203"/>
              <a:ea typeface="+mn-ea"/>
              <a:cs typeface="+mn-cs"/>
            </a:rPr>
            <a:t>DEJ &amp; initial formation</a:t>
          </a:r>
        </a:p>
      </dgm:t>
    </dgm:pt>
    <dgm:pt modelId="{6C3A72EA-51FC-4F18-94B9-7052691840F5}" type="parTrans" cxnId="{BB05344D-D9AC-4893-B68A-4AA05257716C}">
      <dgm:prSet/>
      <dgm:spPr>
        <a:ln w="38100"/>
      </dgm:spPr>
      <dgm:t>
        <a:bodyPr/>
        <a:lstStyle/>
        <a:p>
          <a:endParaRPr lang="en-US" sz="1600"/>
        </a:p>
      </dgm:t>
    </dgm:pt>
    <dgm:pt modelId="{F282B6C0-5137-4D2D-9E4B-CBA2C49EF78D}" type="sibTrans" cxnId="{BB05344D-D9AC-4893-B68A-4AA05257716C}">
      <dgm:prSet/>
      <dgm:spPr/>
      <dgm:t>
        <a:bodyPr/>
        <a:lstStyle/>
        <a:p>
          <a:endParaRPr lang="en-US" sz="1600"/>
        </a:p>
      </dgm:t>
    </dgm:pt>
    <dgm:pt modelId="{E5DEAF45-F583-498E-A51C-435F7327CC4B}">
      <dgm:prSet phldrT="[Text]" custT="1"/>
      <dgm:spPr>
        <a:solidFill>
          <a:schemeClr val="accent2">
            <a:lumMod val="40000"/>
            <a:lumOff val="60000"/>
          </a:schemeClr>
        </a:solidFill>
      </dgm:spPr>
      <dgm:t>
        <a:bodyPr/>
        <a:lstStyle/>
        <a:p>
          <a:r>
            <a:rPr lang="en-US" sz="3600" dirty="0">
              <a:solidFill>
                <a:srgbClr val="FF0000"/>
              </a:solidFill>
            </a:rPr>
            <a:t>Appositional growth</a:t>
          </a:r>
        </a:p>
      </dgm:t>
    </dgm:pt>
    <dgm:pt modelId="{F13BB8DE-7636-4124-AD0E-2250A0821EF0}" type="parTrans" cxnId="{4641C3F6-EF69-4D31-8458-26E22432D521}">
      <dgm:prSet/>
      <dgm:spPr>
        <a:ln w="38100"/>
      </dgm:spPr>
      <dgm:t>
        <a:bodyPr/>
        <a:lstStyle/>
        <a:p>
          <a:endParaRPr lang="en-US" sz="1600"/>
        </a:p>
      </dgm:t>
    </dgm:pt>
    <dgm:pt modelId="{FA9233BB-F173-49D1-9CEE-226FF3B13B7C}" type="sibTrans" cxnId="{4641C3F6-EF69-4D31-8458-26E22432D521}">
      <dgm:prSet/>
      <dgm:spPr/>
      <dgm:t>
        <a:bodyPr/>
        <a:lstStyle/>
        <a:p>
          <a:endParaRPr lang="en-US" sz="1600"/>
        </a:p>
      </dgm:t>
    </dgm:pt>
    <dgm:pt modelId="{1F3D6FC3-B74B-483A-B00B-8B8849A04600}">
      <dgm:prSet phldrT="[Text]" custT="1"/>
      <dgm:spPr>
        <a:solidFill>
          <a:schemeClr val="accent2">
            <a:lumMod val="40000"/>
            <a:lumOff val="60000"/>
          </a:schemeClr>
        </a:solidFill>
      </dgm:spPr>
      <dgm:t>
        <a:bodyPr/>
        <a:lstStyle/>
        <a:p>
          <a:r>
            <a:rPr lang="en-US" sz="3600" dirty="0">
              <a:solidFill>
                <a:srgbClr val="FF0000"/>
              </a:solidFill>
            </a:rPr>
            <a:t>Changes in rod orientation</a:t>
          </a:r>
        </a:p>
      </dgm:t>
    </dgm:pt>
    <dgm:pt modelId="{4546F42D-AF11-47B7-9BC3-BA23C4767EDF}" type="parTrans" cxnId="{13F47F6F-A4BF-4128-81BF-CE54D1F7EA4A}">
      <dgm:prSet/>
      <dgm:spPr>
        <a:ln w="38100"/>
      </dgm:spPr>
      <dgm:t>
        <a:bodyPr/>
        <a:lstStyle/>
        <a:p>
          <a:endParaRPr lang="en-US" sz="1600"/>
        </a:p>
      </dgm:t>
    </dgm:pt>
    <dgm:pt modelId="{F5169DB9-0504-46C4-8E42-507C5FF20EC2}" type="sibTrans" cxnId="{13F47F6F-A4BF-4128-81BF-CE54D1F7EA4A}">
      <dgm:prSet/>
      <dgm:spPr/>
      <dgm:t>
        <a:bodyPr/>
        <a:lstStyle/>
        <a:p>
          <a:endParaRPr lang="en-US" sz="1600"/>
        </a:p>
      </dgm:t>
    </dgm:pt>
    <dgm:pt modelId="{85FF5F2E-8961-4D85-90BB-0A236E46426B}">
      <dgm:prSet custT="1"/>
      <dgm:spPr>
        <a:solidFill>
          <a:schemeClr val="accent2">
            <a:lumMod val="40000"/>
            <a:lumOff val="60000"/>
          </a:schemeClr>
        </a:solidFill>
      </dgm:spPr>
      <dgm:t>
        <a:bodyPr/>
        <a:lstStyle/>
        <a:p>
          <a:r>
            <a:rPr lang="en-US" sz="3600" dirty="0">
              <a:solidFill>
                <a:srgbClr val="FF0000"/>
              </a:solidFill>
            </a:rPr>
            <a:t>Tooth surface</a:t>
          </a:r>
        </a:p>
      </dgm:t>
    </dgm:pt>
    <dgm:pt modelId="{A04F5C80-02D1-4A51-BF43-C8C46EC859F1}" type="parTrans" cxnId="{D4204EE1-DBBB-4F77-9D8C-5CCF12C3AB02}">
      <dgm:prSet/>
      <dgm:spPr>
        <a:ln w="38100"/>
      </dgm:spPr>
      <dgm:t>
        <a:bodyPr/>
        <a:lstStyle/>
        <a:p>
          <a:endParaRPr lang="en-US" sz="1600"/>
        </a:p>
      </dgm:t>
    </dgm:pt>
    <dgm:pt modelId="{186AA5EA-4CD1-4F51-B5C2-B2ECC4D10DE9}" type="sibTrans" cxnId="{D4204EE1-DBBB-4F77-9D8C-5CCF12C3AB02}">
      <dgm:prSet/>
      <dgm:spPr/>
      <dgm:t>
        <a:bodyPr/>
        <a:lstStyle/>
        <a:p>
          <a:endParaRPr lang="en-US" sz="1600"/>
        </a:p>
      </dgm:t>
    </dgm:pt>
    <dgm:pt modelId="{879C58DB-59D9-486C-9FD8-BF3D50F20E29}" type="pres">
      <dgm:prSet presAssocID="{130E95F5-BC78-4773-AC78-3FA4654E3193}" presName="hierChild1" presStyleCnt="0">
        <dgm:presLayoutVars>
          <dgm:orgChart val="1"/>
          <dgm:chPref val="1"/>
          <dgm:dir/>
          <dgm:animOne val="branch"/>
          <dgm:animLvl val="lvl"/>
          <dgm:resizeHandles/>
        </dgm:presLayoutVars>
      </dgm:prSet>
      <dgm:spPr/>
    </dgm:pt>
    <dgm:pt modelId="{3783B417-01C0-4B5A-8950-605B06E9D94A}" type="pres">
      <dgm:prSet presAssocID="{9345DABD-8429-42D9-8219-6CEB35D5FFFC}" presName="hierRoot1" presStyleCnt="0">
        <dgm:presLayoutVars>
          <dgm:hierBranch val="init"/>
        </dgm:presLayoutVars>
      </dgm:prSet>
      <dgm:spPr/>
    </dgm:pt>
    <dgm:pt modelId="{9C59AE60-3238-4FE4-B666-A4D89F05CC97}" type="pres">
      <dgm:prSet presAssocID="{9345DABD-8429-42D9-8219-6CEB35D5FFFC}" presName="rootComposite1" presStyleCnt="0"/>
      <dgm:spPr/>
    </dgm:pt>
    <dgm:pt modelId="{074C82E2-C8E7-4C6A-AFE4-30E6E3D221FF}" type="pres">
      <dgm:prSet presAssocID="{9345DABD-8429-42D9-8219-6CEB35D5FFFC}" presName="rootText1" presStyleLbl="node0" presStyleIdx="0" presStyleCnt="1" custLinFactNeighborX="1307" custLinFactNeighborY="1429">
        <dgm:presLayoutVars>
          <dgm:chPref val="3"/>
        </dgm:presLayoutVars>
      </dgm:prSet>
      <dgm:spPr/>
    </dgm:pt>
    <dgm:pt modelId="{D4EDD41B-1E52-4735-A73E-EC74483C70BB}" type="pres">
      <dgm:prSet presAssocID="{9345DABD-8429-42D9-8219-6CEB35D5FFFC}" presName="rootConnector1" presStyleLbl="node1" presStyleIdx="0" presStyleCnt="0"/>
      <dgm:spPr/>
    </dgm:pt>
    <dgm:pt modelId="{C82FD3FB-2846-4DAA-A278-25CAF7A9DF37}" type="pres">
      <dgm:prSet presAssocID="{9345DABD-8429-42D9-8219-6CEB35D5FFFC}" presName="hierChild2" presStyleCnt="0"/>
      <dgm:spPr/>
    </dgm:pt>
    <dgm:pt modelId="{83D0489D-B59F-4CAE-B329-6399544DE5A8}" type="pres">
      <dgm:prSet presAssocID="{6C3A72EA-51FC-4F18-94B9-7052691840F5}" presName="Name64" presStyleLbl="parChTrans1D2" presStyleIdx="0" presStyleCnt="4"/>
      <dgm:spPr/>
    </dgm:pt>
    <dgm:pt modelId="{24447709-6FFF-41B1-A84F-C359E2EC42C2}" type="pres">
      <dgm:prSet presAssocID="{60D2BB99-2FFF-4935-8EC1-C4C49E58C4F9}" presName="hierRoot2" presStyleCnt="0">
        <dgm:presLayoutVars>
          <dgm:hierBranch val="init"/>
        </dgm:presLayoutVars>
      </dgm:prSet>
      <dgm:spPr/>
    </dgm:pt>
    <dgm:pt modelId="{0DD1D9E5-CA33-4A79-9AB5-0ACC9BAF8285}" type="pres">
      <dgm:prSet presAssocID="{60D2BB99-2FFF-4935-8EC1-C4C49E58C4F9}" presName="rootComposite" presStyleCnt="0"/>
      <dgm:spPr/>
    </dgm:pt>
    <dgm:pt modelId="{DB1CF7E0-B07E-4659-A2FB-C7B4E4DCC19D}" type="pres">
      <dgm:prSet presAssocID="{60D2BB99-2FFF-4935-8EC1-C4C49E58C4F9}" presName="rootText" presStyleLbl="node2" presStyleIdx="0" presStyleCnt="4">
        <dgm:presLayoutVars>
          <dgm:chPref val="3"/>
        </dgm:presLayoutVars>
      </dgm:prSet>
      <dgm:spPr/>
    </dgm:pt>
    <dgm:pt modelId="{E1A71A36-6266-4E1D-93C8-CE4788DB1853}" type="pres">
      <dgm:prSet presAssocID="{60D2BB99-2FFF-4935-8EC1-C4C49E58C4F9}" presName="rootConnector" presStyleLbl="node2" presStyleIdx="0" presStyleCnt="4"/>
      <dgm:spPr/>
    </dgm:pt>
    <dgm:pt modelId="{EF9BB332-E3D8-4542-B919-01A485F2CFF1}" type="pres">
      <dgm:prSet presAssocID="{60D2BB99-2FFF-4935-8EC1-C4C49E58C4F9}" presName="hierChild4" presStyleCnt="0"/>
      <dgm:spPr/>
    </dgm:pt>
    <dgm:pt modelId="{9CABA97E-8140-4789-9BF1-08EFE7B46775}" type="pres">
      <dgm:prSet presAssocID="{60D2BB99-2FFF-4935-8EC1-C4C49E58C4F9}" presName="hierChild5" presStyleCnt="0"/>
      <dgm:spPr/>
    </dgm:pt>
    <dgm:pt modelId="{A989D11E-8A61-4ECD-A2C6-D7E541493FB7}" type="pres">
      <dgm:prSet presAssocID="{F13BB8DE-7636-4124-AD0E-2250A0821EF0}" presName="Name64" presStyleLbl="parChTrans1D2" presStyleIdx="1" presStyleCnt="4"/>
      <dgm:spPr/>
    </dgm:pt>
    <dgm:pt modelId="{6627F2FE-54CF-4BA6-BD9C-7AFDD45D201A}" type="pres">
      <dgm:prSet presAssocID="{E5DEAF45-F583-498E-A51C-435F7327CC4B}" presName="hierRoot2" presStyleCnt="0">
        <dgm:presLayoutVars>
          <dgm:hierBranch val="init"/>
        </dgm:presLayoutVars>
      </dgm:prSet>
      <dgm:spPr/>
    </dgm:pt>
    <dgm:pt modelId="{DA019379-1BB8-4779-AAB0-E14169463816}" type="pres">
      <dgm:prSet presAssocID="{E5DEAF45-F583-498E-A51C-435F7327CC4B}" presName="rootComposite" presStyleCnt="0"/>
      <dgm:spPr/>
    </dgm:pt>
    <dgm:pt modelId="{F5887B6B-142E-4297-AC0D-A245305B2243}" type="pres">
      <dgm:prSet presAssocID="{E5DEAF45-F583-498E-A51C-435F7327CC4B}" presName="rootText" presStyleLbl="node2" presStyleIdx="1" presStyleCnt="4">
        <dgm:presLayoutVars>
          <dgm:chPref val="3"/>
        </dgm:presLayoutVars>
      </dgm:prSet>
      <dgm:spPr/>
    </dgm:pt>
    <dgm:pt modelId="{93F29850-5627-4F67-BA18-3280D487282C}" type="pres">
      <dgm:prSet presAssocID="{E5DEAF45-F583-498E-A51C-435F7327CC4B}" presName="rootConnector" presStyleLbl="node2" presStyleIdx="1" presStyleCnt="4"/>
      <dgm:spPr/>
    </dgm:pt>
    <dgm:pt modelId="{F6C10E86-85E6-4F37-B76C-FF3E71D20274}" type="pres">
      <dgm:prSet presAssocID="{E5DEAF45-F583-498E-A51C-435F7327CC4B}" presName="hierChild4" presStyleCnt="0"/>
      <dgm:spPr/>
    </dgm:pt>
    <dgm:pt modelId="{6F65B0C4-C36E-4175-B378-D15E1F68DFBB}" type="pres">
      <dgm:prSet presAssocID="{E5DEAF45-F583-498E-A51C-435F7327CC4B}" presName="hierChild5" presStyleCnt="0"/>
      <dgm:spPr/>
    </dgm:pt>
    <dgm:pt modelId="{2946DA68-8B80-44FD-9D40-D2FDAA84AE90}" type="pres">
      <dgm:prSet presAssocID="{4546F42D-AF11-47B7-9BC3-BA23C4767EDF}" presName="Name64" presStyleLbl="parChTrans1D2" presStyleIdx="2" presStyleCnt="4"/>
      <dgm:spPr/>
    </dgm:pt>
    <dgm:pt modelId="{F6881BE0-563D-49FA-83AB-8C0F539DBA29}" type="pres">
      <dgm:prSet presAssocID="{1F3D6FC3-B74B-483A-B00B-8B8849A04600}" presName="hierRoot2" presStyleCnt="0">
        <dgm:presLayoutVars>
          <dgm:hierBranch val="init"/>
        </dgm:presLayoutVars>
      </dgm:prSet>
      <dgm:spPr/>
    </dgm:pt>
    <dgm:pt modelId="{EAB95D56-509C-4A76-ABBF-FC81B8335D84}" type="pres">
      <dgm:prSet presAssocID="{1F3D6FC3-B74B-483A-B00B-8B8849A04600}" presName="rootComposite" presStyleCnt="0"/>
      <dgm:spPr/>
    </dgm:pt>
    <dgm:pt modelId="{72985191-0F0F-42EA-9126-BE8106817433}" type="pres">
      <dgm:prSet presAssocID="{1F3D6FC3-B74B-483A-B00B-8B8849A04600}" presName="rootText" presStyleLbl="node2" presStyleIdx="2" presStyleCnt="4">
        <dgm:presLayoutVars>
          <dgm:chPref val="3"/>
        </dgm:presLayoutVars>
      </dgm:prSet>
      <dgm:spPr/>
    </dgm:pt>
    <dgm:pt modelId="{6A7E9503-C418-4D6E-882F-7C4EA4257A42}" type="pres">
      <dgm:prSet presAssocID="{1F3D6FC3-B74B-483A-B00B-8B8849A04600}" presName="rootConnector" presStyleLbl="node2" presStyleIdx="2" presStyleCnt="4"/>
      <dgm:spPr/>
    </dgm:pt>
    <dgm:pt modelId="{17544DE6-714E-4670-9C30-7C116E10F114}" type="pres">
      <dgm:prSet presAssocID="{1F3D6FC3-B74B-483A-B00B-8B8849A04600}" presName="hierChild4" presStyleCnt="0"/>
      <dgm:spPr/>
    </dgm:pt>
    <dgm:pt modelId="{10E00924-24B8-449F-8C13-48DE156943AB}" type="pres">
      <dgm:prSet presAssocID="{1F3D6FC3-B74B-483A-B00B-8B8849A04600}" presName="hierChild5" presStyleCnt="0"/>
      <dgm:spPr/>
    </dgm:pt>
    <dgm:pt modelId="{46FF5BEE-B89F-4D41-8185-1095974CC655}" type="pres">
      <dgm:prSet presAssocID="{A04F5C80-02D1-4A51-BF43-C8C46EC859F1}" presName="Name64" presStyleLbl="parChTrans1D2" presStyleIdx="3" presStyleCnt="4"/>
      <dgm:spPr/>
    </dgm:pt>
    <dgm:pt modelId="{FD0BA969-1A07-4554-95B9-E5005E7B52B3}" type="pres">
      <dgm:prSet presAssocID="{85FF5F2E-8961-4D85-90BB-0A236E46426B}" presName="hierRoot2" presStyleCnt="0">
        <dgm:presLayoutVars>
          <dgm:hierBranch val="init"/>
        </dgm:presLayoutVars>
      </dgm:prSet>
      <dgm:spPr/>
    </dgm:pt>
    <dgm:pt modelId="{52E61C92-2804-408D-A5A3-45436474B025}" type="pres">
      <dgm:prSet presAssocID="{85FF5F2E-8961-4D85-90BB-0A236E46426B}" presName="rootComposite" presStyleCnt="0"/>
      <dgm:spPr/>
    </dgm:pt>
    <dgm:pt modelId="{4CC9B40B-1928-4626-B866-7D374A67236F}" type="pres">
      <dgm:prSet presAssocID="{85FF5F2E-8961-4D85-90BB-0A236E46426B}" presName="rootText" presStyleLbl="node2" presStyleIdx="3" presStyleCnt="4">
        <dgm:presLayoutVars>
          <dgm:chPref val="3"/>
        </dgm:presLayoutVars>
      </dgm:prSet>
      <dgm:spPr/>
    </dgm:pt>
    <dgm:pt modelId="{F1907D03-D73D-4632-9CD0-E6CBECE3C0DC}" type="pres">
      <dgm:prSet presAssocID="{85FF5F2E-8961-4D85-90BB-0A236E46426B}" presName="rootConnector" presStyleLbl="node2" presStyleIdx="3" presStyleCnt="4"/>
      <dgm:spPr/>
    </dgm:pt>
    <dgm:pt modelId="{8C8FE2AB-B7FF-4FCE-9B6E-D44A64F81E96}" type="pres">
      <dgm:prSet presAssocID="{85FF5F2E-8961-4D85-90BB-0A236E46426B}" presName="hierChild4" presStyleCnt="0"/>
      <dgm:spPr/>
    </dgm:pt>
    <dgm:pt modelId="{6D42052E-5228-4DA5-BEF6-C9F1BDCB70A9}" type="pres">
      <dgm:prSet presAssocID="{85FF5F2E-8961-4D85-90BB-0A236E46426B}" presName="hierChild5" presStyleCnt="0"/>
      <dgm:spPr/>
    </dgm:pt>
    <dgm:pt modelId="{A5A76D2E-CDE6-496E-A18C-680748DAB0CB}" type="pres">
      <dgm:prSet presAssocID="{9345DABD-8429-42D9-8219-6CEB35D5FFFC}" presName="hierChild3" presStyleCnt="0"/>
      <dgm:spPr/>
    </dgm:pt>
  </dgm:ptLst>
  <dgm:cxnLst>
    <dgm:cxn modelId="{9746470C-14E3-4CCE-BB1D-765E7FBA0C76}" type="presOf" srcId="{85FF5F2E-8961-4D85-90BB-0A236E46426B}" destId="{F1907D03-D73D-4632-9CD0-E6CBECE3C0DC}" srcOrd="1" destOrd="0" presId="urn:microsoft.com/office/officeart/2009/3/layout/HorizontalOrganizationChart"/>
    <dgm:cxn modelId="{D7820C1C-9D45-4A42-9F1F-3EC8FDC03907}" type="presOf" srcId="{130E95F5-BC78-4773-AC78-3FA4654E3193}" destId="{879C58DB-59D9-486C-9FD8-BF3D50F20E29}" srcOrd="0" destOrd="0" presId="urn:microsoft.com/office/officeart/2009/3/layout/HorizontalOrganizationChart"/>
    <dgm:cxn modelId="{A4BF7028-F92B-43E1-B3AA-60618787341A}" type="presOf" srcId="{A04F5C80-02D1-4A51-BF43-C8C46EC859F1}" destId="{46FF5BEE-B89F-4D41-8185-1095974CC655}" srcOrd="0" destOrd="0" presId="urn:microsoft.com/office/officeart/2009/3/layout/HorizontalOrganizationChart"/>
    <dgm:cxn modelId="{BB05344D-D9AC-4893-B68A-4AA05257716C}" srcId="{9345DABD-8429-42D9-8219-6CEB35D5FFFC}" destId="{60D2BB99-2FFF-4935-8EC1-C4C49E58C4F9}" srcOrd="0" destOrd="0" parTransId="{6C3A72EA-51FC-4F18-94B9-7052691840F5}" sibTransId="{F282B6C0-5137-4D2D-9E4B-CBA2C49EF78D}"/>
    <dgm:cxn modelId="{13F47F6F-A4BF-4128-81BF-CE54D1F7EA4A}" srcId="{9345DABD-8429-42D9-8219-6CEB35D5FFFC}" destId="{1F3D6FC3-B74B-483A-B00B-8B8849A04600}" srcOrd="2" destOrd="0" parTransId="{4546F42D-AF11-47B7-9BC3-BA23C4767EDF}" sibTransId="{F5169DB9-0504-46C4-8E42-507C5FF20EC2}"/>
    <dgm:cxn modelId="{61BD3482-E249-48D9-BE79-4E2B4D857F4F}" type="presOf" srcId="{F13BB8DE-7636-4124-AD0E-2250A0821EF0}" destId="{A989D11E-8A61-4ECD-A2C6-D7E541493FB7}" srcOrd="0" destOrd="0" presId="urn:microsoft.com/office/officeart/2009/3/layout/HorizontalOrganizationChart"/>
    <dgm:cxn modelId="{911EE983-2949-4A93-9A75-9BBDE7C54C39}" type="presOf" srcId="{9345DABD-8429-42D9-8219-6CEB35D5FFFC}" destId="{D4EDD41B-1E52-4735-A73E-EC74483C70BB}" srcOrd="1" destOrd="0" presId="urn:microsoft.com/office/officeart/2009/3/layout/HorizontalOrganizationChart"/>
    <dgm:cxn modelId="{C2E20E89-AAC1-4675-BB85-25F1ACB05759}" type="presOf" srcId="{1F3D6FC3-B74B-483A-B00B-8B8849A04600}" destId="{6A7E9503-C418-4D6E-882F-7C4EA4257A42}" srcOrd="1" destOrd="0" presId="urn:microsoft.com/office/officeart/2009/3/layout/HorizontalOrganizationChart"/>
    <dgm:cxn modelId="{FB78B28D-C6D7-48CE-97B8-A39265F1F319}" type="presOf" srcId="{85FF5F2E-8961-4D85-90BB-0A236E46426B}" destId="{4CC9B40B-1928-4626-B866-7D374A67236F}" srcOrd="0" destOrd="0" presId="urn:microsoft.com/office/officeart/2009/3/layout/HorizontalOrganizationChart"/>
    <dgm:cxn modelId="{2270CD8D-46F3-45CE-9113-A3CAB7BAB09F}" type="presOf" srcId="{60D2BB99-2FFF-4935-8EC1-C4C49E58C4F9}" destId="{E1A71A36-6266-4E1D-93C8-CE4788DB1853}" srcOrd="1" destOrd="0" presId="urn:microsoft.com/office/officeart/2009/3/layout/HorizontalOrganizationChart"/>
    <dgm:cxn modelId="{05BA308E-BA95-4FD1-9967-680C98D7F132}" type="presOf" srcId="{E5DEAF45-F583-498E-A51C-435F7327CC4B}" destId="{F5887B6B-142E-4297-AC0D-A245305B2243}" srcOrd="0" destOrd="0" presId="urn:microsoft.com/office/officeart/2009/3/layout/HorizontalOrganizationChart"/>
    <dgm:cxn modelId="{90D8AD97-A2A7-4B9B-8B7B-6711BB022EE9}" type="presOf" srcId="{6C3A72EA-51FC-4F18-94B9-7052691840F5}" destId="{83D0489D-B59F-4CAE-B329-6399544DE5A8}" srcOrd="0" destOrd="0" presId="urn:microsoft.com/office/officeart/2009/3/layout/HorizontalOrganizationChart"/>
    <dgm:cxn modelId="{B85705A1-F0B3-40F3-ABA1-0D3120DA030A}" type="presOf" srcId="{1F3D6FC3-B74B-483A-B00B-8B8849A04600}" destId="{72985191-0F0F-42EA-9126-BE8106817433}" srcOrd="0" destOrd="0" presId="urn:microsoft.com/office/officeart/2009/3/layout/HorizontalOrganizationChart"/>
    <dgm:cxn modelId="{1AA28EB2-5CB9-491D-B755-A7F49BF9E5F1}" type="presOf" srcId="{60D2BB99-2FFF-4935-8EC1-C4C49E58C4F9}" destId="{DB1CF7E0-B07E-4659-A2FB-C7B4E4DCC19D}" srcOrd="0" destOrd="0" presId="urn:microsoft.com/office/officeart/2009/3/layout/HorizontalOrganizationChart"/>
    <dgm:cxn modelId="{04D4B0B7-A3BE-4E6F-B4CA-646677FC119F}" srcId="{130E95F5-BC78-4773-AC78-3FA4654E3193}" destId="{9345DABD-8429-42D9-8219-6CEB35D5FFFC}" srcOrd="0" destOrd="0" parTransId="{96C217A7-B5C2-44A8-8F60-663CEA2A291F}" sibTransId="{6039D0F1-6DB3-4659-8939-CE584F0F00DC}"/>
    <dgm:cxn modelId="{879484BC-442D-4871-BEEF-CA24562AAE9C}" type="presOf" srcId="{E5DEAF45-F583-498E-A51C-435F7327CC4B}" destId="{93F29850-5627-4F67-BA18-3280D487282C}" srcOrd="1" destOrd="0" presId="urn:microsoft.com/office/officeart/2009/3/layout/HorizontalOrganizationChart"/>
    <dgm:cxn modelId="{A6F8E3D6-1B02-4FBE-8FC2-2F37B188CB53}" type="presOf" srcId="{9345DABD-8429-42D9-8219-6CEB35D5FFFC}" destId="{074C82E2-C8E7-4C6A-AFE4-30E6E3D221FF}" srcOrd="0" destOrd="0" presId="urn:microsoft.com/office/officeart/2009/3/layout/HorizontalOrganizationChart"/>
    <dgm:cxn modelId="{D4204EE1-DBBB-4F77-9D8C-5CCF12C3AB02}" srcId="{9345DABD-8429-42D9-8219-6CEB35D5FFFC}" destId="{85FF5F2E-8961-4D85-90BB-0A236E46426B}" srcOrd="3" destOrd="0" parTransId="{A04F5C80-02D1-4A51-BF43-C8C46EC859F1}" sibTransId="{186AA5EA-4CD1-4F51-B5C2-B2ECC4D10DE9}"/>
    <dgm:cxn modelId="{4641C3F6-EF69-4D31-8458-26E22432D521}" srcId="{9345DABD-8429-42D9-8219-6CEB35D5FFFC}" destId="{E5DEAF45-F583-498E-A51C-435F7327CC4B}" srcOrd="1" destOrd="0" parTransId="{F13BB8DE-7636-4124-AD0E-2250A0821EF0}" sibTransId="{FA9233BB-F173-49D1-9CEE-226FF3B13B7C}"/>
    <dgm:cxn modelId="{9F5F64F7-6DA6-49A9-A2F5-4F5A12D79BF3}" type="presOf" srcId="{4546F42D-AF11-47B7-9BC3-BA23C4767EDF}" destId="{2946DA68-8B80-44FD-9D40-D2FDAA84AE90}" srcOrd="0" destOrd="0" presId="urn:microsoft.com/office/officeart/2009/3/layout/HorizontalOrganizationChart"/>
    <dgm:cxn modelId="{03A7918A-F203-4428-BDE2-FC14D8FAFA32}" type="presParOf" srcId="{879C58DB-59D9-486C-9FD8-BF3D50F20E29}" destId="{3783B417-01C0-4B5A-8950-605B06E9D94A}" srcOrd="0" destOrd="0" presId="urn:microsoft.com/office/officeart/2009/3/layout/HorizontalOrganizationChart"/>
    <dgm:cxn modelId="{6FA01ED9-2A5A-405E-B884-7C65F4511C9C}" type="presParOf" srcId="{3783B417-01C0-4B5A-8950-605B06E9D94A}" destId="{9C59AE60-3238-4FE4-B666-A4D89F05CC97}" srcOrd="0" destOrd="0" presId="urn:microsoft.com/office/officeart/2009/3/layout/HorizontalOrganizationChart"/>
    <dgm:cxn modelId="{86451B43-513A-415A-9379-EBF7EAE14B56}" type="presParOf" srcId="{9C59AE60-3238-4FE4-B666-A4D89F05CC97}" destId="{074C82E2-C8E7-4C6A-AFE4-30E6E3D221FF}" srcOrd="0" destOrd="0" presId="urn:microsoft.com/office/officeart/2009/3/layout/HorizontalOrganizationChart"/>
    <dgm:cxn modelId="{27C0713E-E71C-4091-89AE-A9DCD3E8FB1A}" type="presParOf" srcId="{9C59AE60-3238-4FE4-B666-A4D89F05CC97}" destId="{D4EDD41B-1E52-4735-A73E-EC74483C70BB}" srcOrd="1" destOrd="0" presId="urn:microsoft.com/office/officeart/2009/3/layout/HorizontalOrganizationChart"/>
    <dgm:cxn modelId="{2FA4A01B-EBC1-412B-ADFD-A0B6F8D4B8BF}" type="presParOf" srcId="{3783B417-01C0-4B5A-8950-605B06E9D94A}" destId="{C82FD3FB-2846-4DAA-A278-25CAF7A9DF37}" srcOrd="1" destOrd="0" presId="urn:microsoft.com/office/officeart/2009/3/layout/HorizontalOrganizationChart"/>
    <dgm:cxn modelId="{1ED32835-95CD-49FA-B976-C628488B558A}" type="presParOf" srcId="{C82FD3FB-2846-4DAA-A278-25CAF7A9DF37}" destId="{83D0489D-B59F-4CAE-B329-6399544DE5A8}" srcOrd="0" destOrd="0" presId="urn:microsoft.com/office/officeart/2009/3/layout/HorizontalOrganizationChart"/>
    <dgm:cxn modelId="{63CD48EF-DC58-4CCB-9C36-99E6BC1ECF3B}" type="presParOf" srcId="{C82FD3FB-2846-4DAA-A278-25CAF7A9DF37}" destId="{24447709-6FFF-41B1-A84F-C359E2EC42C2}" srcOrd="1" destOrd="0" presId="urn:microsoft.com/office/officeart/2009/3/layout/HorizontalOrganizationChart"/>
    <dgm:cxn modelId="{6F70056E-0378-4068-9749-8D16E6AC024B}" type="presParOf" srcId="{24447709-6FFF-41B1-A84F-C359E2EC42C2}" destId="{0DD1D9E5-CA33-4A79-9AB5-0ACC9BAF8285}" srcOrd="0" destOrd="0" presId="urn:microsoft.com/office/officeart/2009/3/layout/HorizontalOrganizationChart"/>
    <dgm:cxn modelId="{ECB58873-BDDE-429D-9166-B45F11058311}" type="presParOf" srcId="{0DD1D9E5-CA33-4A79-9AB5-0ACC9BAF8285}" destId="{DB1CF7E0-B07E-4659-A2FB-C7B4E4DCC19D}" srcOrd="0" destOrd="0" presId="urn:microsoft.com/office/officeart/2009/3/layout/HorizontalOrganizationChart"/>
    <dgm:cxn modelId="{9488C03E-8A7E-4EF1-8B99-5A9033BFF8A5}" type="presParOf" srcId="{0DD1D9E5-CA33-4A79-9AB5-0ACC9BAF8285}" destId="{E1A71A36-6266-4E1D-93C8-CE4788DB1853}" srcOrd="1" destOrd="0" presId="urn:microsoft.com/office/officeart/2009/3/layout/HorizontalOrganizationChart"/>
    <dgm:cxn modelId="{8A80FBA8-1FE9-4280-B523-47F4A4535865}" type="presParOf" srcId="{24447709-6FFF-41B1-A84F-C359E2EC42C2}" destId="{EF9BB332-E3D8-4542-B919-01A485F2CFF1}" srcOrd="1" destOrd="0" presId="urn:microsoft.com/office/officeart/2009/3/layout/HorizontalOrganizationChart"/>
    <dgm:cxn modelId="{BB0C0196-502B-4C18-95AC-211EE6344A42}" type="presParOf" srcId="{24447709-6FFF-41B1-A84F-C359E2EC42C2}" destId="{9CABA97E-8140-4789-9BF1-08EFE7B46775}" srcOrd="2" destOrd="0" presId="urn:microsoft.com/office/officeart/2009/3/layout/HorizontalOrganizationChart"/>
    <dgm:cxn modelId="{51D76E48-A913-4802-B760-DF4DE91FA013}" type="presParOf" srcId="{C82FD3FB-2846-4DAA-A278-25CAF7A9DF37}" destId="{A989D11E-8A61-4ECD-A2C6-D7E541493FB7}" srcOrd="2" destOrd="0" presId="urn:microsoft.com/office/officeart/2009/3/layout/HorizontalOrganizationChart"/>
    <dgm:cxn modelId="{0F26E583-8B4A-4870-8CF7-8E94BE7A4A31}" type="presParOf" srcId="{C82FD3FB-2846-4DAA-A278-25CAF7A9DF37}" destId="{6627F2FE-54CF-4BA6-BD9C-7AFDD45D201A}" srcOrd="3" destOrd="0" presId="urn:microsoft.com/office/officeart/2009/3/layout/HorizontalOrganizationChart"/>
    <dgm:cxn modelId="{7C68D328-CB79-47CD-80F0-3B3402FEC89B}" type="presParOf" srcId="{6627F2FE-54CF-4BA6-BD9C-7AFDD45D201A}" destId="{DA019379-1BB8-4779-AAB0-E14169463816}" srcOrd="0" destOrd="0" presId="urn:microsoft.com/office/officeart/2009/3/layout/HorizontalOrganizationChart"/>
    <dgm:cxn modelId="{7FF3AE16-B688-478E-84F0-1EF8DD4DB74F}" type="presParOf" srcId="{DA019379-1BB8-4779-AAB0-E14169463816}" destId="{F5887B6B-142E-4297-AC0D-A245305B2243}" srcOrd="0" destOrd="0" presId="urn:microsoft.com/office/officeart/2009/3/layout/HorizontalOrganizationChart"/>
    <dgm:cxn modelId="{6F095988-6368-474A-B50C-36FDC291F436}" type="presParOf" srcId="{DA019379-1BB8-4779-AAB0-E14169463816}" destId="{93F29850-5627-4F67-BA18-3280D487282C}" srcOrd="1" destOrd="0" presId="urn:microsoft.com/office/officeart/2009/3/layout/HorizontalOrganizationChart"/>
    <dgm:cxn modelId="{44A66CAA-B1A7-49B4-B3CC-DDABB50733C8}" type="presParOf" srcId="{6627F2FE-54CF-4BA6-BD9C-7AFDD45D201A}" destId="{F6C10E86-85E6-4F37-B76C-FF3E71D20274}" srcOrd="1" destOrd="0" presId="urn:microsoft.com/office/officeart/2009/3/layout/HorizontalOrganizationChart"/>
    <dgm:cxn modelId="{649ADF27-596E-430E-90B5-B683C796171F}" type="presParOf" srcId="{6627F2FE-54CF-4BA6-BD9C-7AFDD45D201A}" destId="{6F65B0C4-C36E-4175-B378-D15E1F68DFBB}" srcOrd="2" destOrd="0" presId="urn:microsoft.com/office/officeart/2009/3/layout/HorizontalOrganizationChart"/>
    <dgm:cxn modelId="{956EE05E-BD42-4058-A424-7243CDAA68AD}" type="presParOf" srcId="{C82FD3FB-2846-4DAA-A278-25CAF7A9DF37}" destId="{2946DA68-8B80-44FD-9D40-D2FDAA84AE90}" srcOrd="4" destOrd="0" presId="urn:microsoft.com/office/officeart/2009/3/layout/HorizontalOrganizationChart"/>
    <dgm:cxn modelId="{50B9844D-2B0E-4501-B215-CD6C509743BB}" type="presParOf" srcId="{C82FD3FB-2846-4DAA-A278-25CAF7A9DF37}" destId="{F6881BE0-563D-49FA-83AB-8C0F539DBA29}" srcOrd="5" destOrd="0" presId="urn:microsoft.com/office/officeart/2009/3/layout/HorizontalOrganizationChart"/>
    <dgm:cxn modelId="{AB3029ED-3175-4794-A7D2-CCABDFE84EB1}" type="presParOf" srcId="{F6881BE0-563D-49FA-83AB-8C0F539DBA29}" destId="{EAB95D56-509C-4A76-ABBF-FC81B8335D84}" srcOrd="0" destOrd="0" presId="urn:microsoft.com/office/officeart/2009/3/layout/HorizontalOrganizationChart"/>
    <dgm:cxn modelId="{32D060F6-C601-4842-8224-D747ED870CFE}" type="presParOf" srcId="{EAB95D56-509C-4A76-ABBF-FC81B8335D84}" destId="{72985191-0F0F-42EA-9126-BE8106817433}" srcOrd="0" destOrd="0" presId="urn:microsoft.com/office/officeart/2009/3/layout/HorizontalOrganizationChart"/>
    <dgm:cxn modelId="{352DF5CA-A73E-4620-8CCE-15D3653B59F8}" type="presParOf" srcId="{EAB95D56-509C-4A76-ABBF-FC81B8335D84}" destId="{6A7E9503-C418-4D6E-882F-7C4EA4257A42}" srcOrd="1" destOrd="0" presId="urn:microsoft.com/office/officeart/2009/3/layout/HorizontalOrganizationChart"/>
    <dgm:cxn modelId="{65FD9746-EEC5-4D07-B744-51CC06815009}" type="presParOf" srcId="{F6881BE0-563D-49FA-83AB-8C0F539DBA29}" destId="{17544DE6-714E-4670-9C30-7C116E10F114}" srcOrd="1" destOrd="0" presId="urn:microsoft.com/office/officeart/2009/3/layout/HorizontalOrganizationChart"/>
    <dgm:cxn modelId="{D52058AF-9314-4955-83BB-A894C33B5493}" type="presParOf" srcId="{F6881BE0-563D-49FA-83AB-8C0F539DBA29}" destId="{10E00924-24B8-449F-8C13-48DE156943AB}" srcOrd="2" destOrd="0" presId="urn:microsoft.com/office/officeart/2009/3/layout/HorizontalOrganizationChart"/>
    <dgm:cxn modelId="{FCEE85AE-08A0-4673-9BE0-8FFEECCB6251}" type="presParOf" srcId="{C82FD3FB-2846-4DAA-A278-25CAF7A9DF37}" destId="{46FF5BEE-B89F-4D41-8185-1095974CC655}" srcOrd="6" destOrd="0" presId="urn:microsoft.com/office/officeart/2009/3/layout/HorizontalOrganizationChart"/>
    <dgm:cxn modelId="{9C9AF081-E6A5-4F40-9304-C7BDE4E6EF9E}" type="presParOf" srcId="{C82FD3FB-2846-4DAA-A278-25CAF7A9DF37}" destId="{FD0BA969-1A07-4554-95B9-E5005E7B52B3}" srcOrd="7" destOrd="0" presId="urn:microsoft.com/office/officeart/2009/3/layout/HorizontalOrganizationChart"/>
    <dgm:cxn modelId="{140D07A8-6092-48AD-B548-1DF4452E1A28}" type="presParOf" srcId="{FD0BA969-1A07-4554-95B9-E5005E7B52B3}" destId="{52E61C92-2804-408D-A5A3-45436474B025}" srcOrd="0" destOrd="0" presId="urn:microsoft.com/office/officeart/2009/3/layout/HorizontalOrganizationChart"/>
    <dgm:cxn modelId="{2B99498B-8A04-4F11-8CE3-16BA09E55380}" type="presParOf" srcId="{52E61C92-2804-408D-A5A3-45436474B025}" destId="{4CC9B40B-1928-4626-B866-7D374A67236F}" srcOrd="0" destOrd="0" presId="urn:microsoft.com/office/officeart/2009/3/layout/HorizontalOrganizationChart"/>
    <dgm:cxn modelId="{8A3AAFB3-A3D2-4406-B44E-1CAFBF18F206}" type="presParOf" srcId="{52E61C92-2804-408D-A5A3-45436474B025}" destId="{F1907D03-D73D-4632-9CD0-E6CBECE3C0DC}" srcOrd="1" destOrd="0" presId="urn:microsoft.com/office/officeart/2009/3/layout/HorizontalOrganizationChart"/>
    <dgm:cxn modelId="{0D101975-4835-48D3-BD0D-1ADB4471F367}" type="presParOf" srcId="{FD0BA969-1A07-4554-95B9-E5005E7B52B3}" destId="{8C8FE2AB-B7FF-4FCE-9B6E-D44A64F81E96}" srcOrd="1" destOrd="0" presId="urn:microsoft.com/office/officeart/2009/3/layout/HorizontalOrganizationChart"/>
    <dgm:cxn modelId="{8DBA81C9-D28E-4412-94EF-543FB42F6CF1}" type="presParOf" srcId="{FD0BA969-1A07-4554-95B9-E5005E7B52B3}" destId="{6D42052E-5228-4DA5-BEF6-C9F1BDCB70A9}" srcOrd="2" destOrd="0" presId="urn:microsoft.com/office/officeart/2009/3/layout/HorizontalOrganizationChart"/>
    <dgm:cxn modelId="{53E3205A-D812-4A77-8C6A-E6190128AE54}" type="presParOf" srcId="{3783B417-01C0-4B5A-8950-605B06E9D94A}" destId="{A5A76D2E-CDE6-496E-A18C-680748DAB0C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30E95F5-BC78-4773-AC78-3FA4654E3193}" type="doc">
      <dgm:prSet loTypeId="urn:microsoft.com/office/officeart/2009/3/layout/HorizontalOrganizationChart" loCatId="hierarchy" qsTypeId="urn:microsoft.com/office/officeart/2005/8/quickstyle/3d6" qsCatId="3D" csTypeId="urn:microsoft.com/office/officeart/2005/8/colors/accent1_2" csCatId="accent1" phldr="1"/>
      <dgm:spPr/>
      <dgm:t>
        <a:bodyPr/>
        <a:lstStyle/>
        <a:p>
          <a:endParaRPr lang="en-US"/>
        </a:p>
      </dgm:t>
    </dgm:pt>
    <dgm:pt modelId="{9345DABD-8429-42D9-8219-6CEB35D5FFFC}">
      <dgm:prSet phldrT="[Text]" custT="1"/>
      <dgm:spPr>
        <a:solidFill>
          <a:srgbClr val="92D050"/>
        </a:solidFill>
      </dgm:spPr>
      <dgm:t>
        <a:bodyPr/>
        <a:lstStyle/>
        <a:p>
          <a:r>
            <a:rPr lang="en-US" sz="2400" dirty="0"/>
            <a:t>Related to tooth surface</a:t>
          </a:r>
        </a:p>
      </dgm:t>
    </dgm:pt>
    <dgm:pt modelId="{96C217A7-B5C2-44A8-8F60-663CEA2A291F}" type="parTrans" cxnId="{04D4B0B7-A3BE-4E6F-B4CA-646677FC119F}">
      <dgm:prSet/>
      <dgm:spPr/>
      <dgm:t>
        <a:bodyPr/>
        <a:lstStyle/>
        <a:p>
          <a:endParaRPr lang="en-US" sz="1600"/>
        </a:p>
      </dgm:t>
    </dgm:pt>
    <dgm:pt modelId="{6039D0F1-6DB3-4659-8939-CE584F0F00DC}" type="sibTrans" cxnId="{04D4B0B7-A3BE-4E6F-B4CA-646677FC119F}">
      <dgm:prSet/>
      <dgm:spPr/>
      <dgm:t>
        <a:bodyPr/>
        <a:lstStyle/>
        <a:p>
          <a:endParaRPr lang="en-US" sz="1600"/>
        </a:p>
      </dgm:t>
    </dgm:pt>
    <dgm:pt modelId="{E5DEAF45-F583-498E-A51C-435F7327CC4B}">
      <dgm:prSet phldrT="[Tex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Developmental coatings</a:t>
          </a:r>
        </a:p>
      </dgm:t>
    </dgm:pt>
    <dgm:pt modelId="{F13BB8DE-7636-4124-AD0E-2250A0821EF0}" type="parTrans" cxnId="{4641C3F6-EF69-4D31-8458-26E22432D521}">
      <dgm:prSet/>
      <dgm:spPr/>
      <dgm:t>
        <a:bodyPr/>
        <a:lstStyle/>
        <a:p>
          <a:endParaRPr lang="en-US" sz="1600"/>
        </a:p>
      </dgm:t>
    </dgm:pt>
    <dgm:pt modelId="{FA9233BB-F173-49D1-9CEE-226FF3B13B7C}" type="sibTrans" cxnId="{4641C3F6-EF69-4D31-8458-26E22432D521}">
      <dgm:prSet/>
      <dgm:spPr/>
      <dgm:t>
        <a:bodyPr/>
        <a:lstStyle/>
        <a:p>
          <a:endParaRPr lang="en-US" sz="1600"/>
        </a:p>
      </dgm:t>
    </dgm:pt>
    <dgm:pt modelId="{1F3D6FC3-B74B-483A-B00B-8B8849A04600}">
      <dgm:prSet phldrT="[Tex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r>
            <a:rPr lang="en-US" sz="2800" dirty="0"/>
            <a:t>Acquired coatings</a:t>
          </a:r>
        </a:p>
      </dgm:t>
    </dgm:pt>
    <dgm:pt modelId="{4546F42D-AF11-47B7-9BC3-BA23C4767EDF}" type="parTrans" cxnId="{13F47F6F-A4BF-4128-81BF-CE54D1F7EA4A}">
      <dgm:prSet/>
      <dgm:spPr/>
      <dgm:t>
        <a:bodyPr/>
        <a:lstStyle/>
        <a:p>
          <a:endParaRPr lang="en-US" sz="1600"/>
        </a:p>
      </dgm:t>
    </dgm:pt>
    <dgm:pt modelId="{F5169DB9-0504-46C4-8E42-507C5FF20EC2}" type="sibTrans" cxnId="{13F47F6F-A4BF-4128-81BF-CE54D1F7EA4A}">
      <dgm:prSet/>
      <dgm:spPr/>
      <dgm:t>
        <a:bodyPr/>
        <a:lstStyle/>
        <a:p>
          <a:endParaRPr lang="en-US" sz="1600"/>
        </a:p>
      </dgm:t>
    </dgm:pt>
    <dgm:pt modelId="{879C58DB-59D9-486C-9FD8-BF3D50F20E29}" type="pres">
      <dgm:prSet presAssocID="{130E95F5-BC78-4773-AC78-3FA4654E3193}" presName="hierChild1" presStyleCnt="0">
        <dgm:presLayoutVars>
          <dgm:orgChart val="1"/>
          <dgm:chPref val="1"/>
          <dgm:dir/>
          <dgm:animOne val="branch"/>
          <dgm:animLvl val="lvl"/>
          <dgm:resizeHandles/>
        </dgm:presLayoutVars>
      </dgm:prSet>
      <dgm:spPr/>
    </dgm:pt>
    <dgm:pt modelId="{3783B417-01C0-4B5A-8950-605B06E9D94A}" type="pres">
      <dgm:prSet presAssocID="{9345DABD-8429-42D9-8219-6CEB35D5FFFC}" presName="hierRoot1" presStyleCnt="0">
        <dgm:presLayoutVars>
          <dgm:hierBranch val="init"/>
        </dgm:presLayoutVars>
      </dgm:prSet>
      <dgm:spPr/>
    </dgm:pt>
    <dgm:pt modelId="{9C59AE60-3238-4FE4-B666-A4D89F05CC97}" type="pres">
      <dgm:prSet presAssocID="{9345DABD-8429-42D9-8219-6CEB35D5FFFC}" presName="rootComposite1" presStyleCnt="0"/>
      <dgm:spPr/>
    </dgm:pt>
    <dgm:pt modelId="{074C82E2-C8E7-4C6A-AFE4-30E6E3D221FF}" type="pres">
      <dgm:prSet presAssocID="{9345DABD-8429-42D9-8219-6CEB35D5FFFC}" presName="rootText1" presStyleLbl="node0" presStyleIdx="0" presStyleCnt="1" custLinFactNeighborX="1307" custLinFactNeighborY="1429">
        <dgm:presLayoutVars>
          <dgm:chPref val="3"/>
        </dgm:presLayoutVars>
      </dgm:prSet>
      <dgm:spPr/>
    </dgm:pt>
    <dgm:pt modelId="{D4EDD41B-1E52-4735-A73E-EC74483C70BB}" type="pres">
      <dgm:prSet presAssocID="{9345DABD-8429-42D9-8219-6CEB35D5FFFC}" presName="rootConnector1" presStyleLbl="node1" presStyleIdx="0" presStyleCnt="0"/>
      <dgm:spPr/>
    </dgm:pt>
    <dgm:pt modelId="{C82FD3FB-2846-4DAA-A278-25CAF7A9DF37}" type="pres">
      <dgm:prSet presAssocID="{9345DABD-8429-42D9-8219-6CEB35D5FFFC}" presName="hierChild2" presStyleCnt="0"/>
      <dgm:spPr/>
    </dgm:pt>
    <dgm:pt modelId="{A989D11E-8A61-4ECD-A2C6-D7E541493FB7}" type="pres">
      <dgm:prSet presAssocID="{F13BB8DE-7636-4124-AD0E-2250A0821EF0}" presName="Name64" presStyleLbl="parChTrans1D2" presStyleIdx="0" presStyleCnt="2"/>
      <dgm:spPr/>
    </dgm:pt>
    <dgm:pt modelId="{6627F2FE-54CF-4BA6-BD9C-7AFDD45D201A}" type="pres">
      <dgm:prSet presAssocID="{E5DEAF45-F583-498E-A51C-435F7327CC4B}" presName="hierRoot2" presStyleCnt="0">
        <dgm:presLayoutVars>
          <dgm:hierBranch val="init"/>
        </dgm:presLayoutVars>
      </dgm:prSet>
      <dgm:spPr/>
    </dgm:pt>
    <dgm:pt modelId="{DA019379-1BB8-4779-AAB0-E14169463816}" type="pres">
      <dgm:prSet presAssocID="{E5DEAF45-F583-498E-A51C-435F7327CC4B}" presName="rootComposite" presStyleCnt="0"/>
      <dgm:spPr/>
    </dgm:pt>
    <dgm:pt modelId="{F5887B6B-142E-4297-AC0D-A245305B2243}" type="pres">
      <dgm:prSet presAssocID="{E5DEAF45-F583-498E-A51C-435F7327CC4B}" presName="rootText" presStyleLbl="node2" presStyleIdx="0" presStyleCnt="2" custLinFactNeighborX="-4029" custLinFactNeighborY="-35782">
        <dgm:presLayoutVars>
          <dgm:chPref val="3"/>
        </dgm:presLayoutVars>
      </dgm:prSet>
      <dgm:spPr/>
    </dgm:pt>
    <dgm:pt modelId="{93F29850-5627-4F67-BA18-3280D487282C}" type="pres">
      <dgm:prSet presAssocID="{E5DEAF45-F583-498E-A51C-435F7327CC4B}" presName="rootConnector" presStyleLbl="node2" presStyleIdx="0" presStyleCnt="2"/>
      <dgm:spPr/>
    </dgm:pt>
    <dgm:pt modelId="{F6C10E86-85E6-4F37-B76C-FF3E71D20274}" type="pres">
      <dgm:prSet presAssocID="{E5DEAF45-F583-498E-A51C-435F7327CC4B}" presName="hierChild4" presStyleCnt="0"/>
      <dgm:spPr/>
    </dgm:pt>
    <dgm:pt modelId="{6F65B0C4-C36E-4175-B378-D15E1F68DFBB}" type="pres">
      <dgm:prSet presAssocID="{E5DEAF45-F583-498E-A51C-435F7327CC4B}" presName="hierChild5" presStyleCnt="0"/>
      <dgm:spPr/>
    </dgm:pt>
    <dgm:pt modelId="{2946DA68-8B80-44FD-9D40-D2FDAA84AE90}" type="pres">
      <dgm:prSet presAssocID="{4546F42D-AF11-47B7-9BC3-BA23C4767EDF}" presName="Name64" presStyleLbl="parChTrans1D2" presStyleIdx="1" presStyleCnt="2"/>
      <dgm:spPr/>
    </dgm:pt>
    <dgm:pt modelId="{F6881BE0-563D-49FA-83AB-8C0F539DBA29}" type="pres">
      <dgm:prSet presAssocID="{1F3D6FC3-B74B-483A-B00B-8B8849A04600}" presName="hierRoot2" presStyleCnt="0">
        <dgm:presLayoutVars>
          <dgm:hierBranch val="init"/>
        </dgm:presLayoutVars>
      </dgm:prSet>
      <dgm:spPr/>
    </dgm:pt>
    <dgm:pt modelId="{EAB95D56-509C-4A76-ABBF-FC81B8335D84}" type="pres">
      <dgm:prSet presAssocID="{1F3D6FC3-B74B-483A-B00B-8B8849A04600}" presName="rootComposite" presStyleCnt="0"/>
      <dgm:spPr/>
    </dgm:pt>
    <dgm:pt modelId="{72985191-0F0F-42EA-9126-BE8106817433}" type="pres">
      <dgm:prSet presAssocID="{1F3D6FC3-B74B-483A-B00B-8B8849A04600}" presName="rootText" presStyleLbl="node2" presStyleIdx="1" presStyleCnt="2" custLinFactY="54089" custLinFactNeighborX="6449" custLinFactNeighborY="100000">
        <dgm:presLayoutVars>
          <dgm:chPref val="3"/>
        </dgm:presLayoutVars>
      </dgm:prSet>
      <dgm:spPr/>
    </dgm:pt>
    <dgm:pt modelId="{6A7E9503-C418-4D6E-882F-7C4EA4257A42}" type="pres">
      <dgm:prSet presAssocID="{1F3D6FC3-B74B-483A-B00B-8B8849A04600}" presName="rootConnector" presStyleLbl="node2" presStyleIdx="1" presStyleCnt="2"/>
      <dgm:spPr/>
    </dgm:pt>
    <dgm:pt modelId="{17544DE6-714E-4670-9C30-7C116E10F114}" type="pres">
      <dgm:prSet presAssocID="{1F3D6FC3-B74B-483A-B00B-8B8849A04600}" presName="hierChild4" presStyleCnt="0"/>
      <dgm:spPr/>
    </dgm:pt>
    <dgm:pt modelId="{10E00924-24B8-449F-8C13-48DE156943AB}" type="pres">
      <dgm:prSet presAssocID="{1F3D6FC3-B74B-483A-B00B-8B8849A04600}" presName="hierChild5" presStyleCnt="0"/>
      <dgm:spPr/>
    </dgm:pt>
    <dgm:pt modelId="{A5A76D2E-CDE6-496E-A18C-680748DAB0CB}" type="pres">
      <dgm:prSet presAssocID="{9345DABD-8429-42D9-8219-6CEB35D5FFFC}" presName="hierChild3" presStyleCnt="0"/>
      <dgm:spPr/>
    </dgm:pt>
  </dgm:ptLst>
  <dgm:cxnLst>
    <dgm:cxn modelId="{D7820C1C-9D45-4A42-9F1F-3EC8FDC03907}" type="presOf" srcId="{130E95F5-BC78-4773-AC78-3FA4654E3193}" destId="{879C58DB-59D9-486C-9FD8-BF3D50F20E29}" srcOrd="0" destOrd="0" presId="urn:microsoft.com/office/officeart/2009/3/layout/HorizontalOrganizationChart"/>
    <dgm:cxn modelId="{13F47F6F-A4BF-4128-81BF-CE54D1F7EA4A}" srcId="{9345DABD-8429-42D9-8219-6CEB35D5FFFC}" destId="{1F3D6FC3-B74B-483A-B00B-8B8849A04600}" srcOrd="1" destOrd="0" parTransId="{4546F42D-AF11-47B7-9BC3-BA23C4767EDF}" sibTransId="{F5169DB9-0504-46C4-8E42-507C5FF20EC2}"/>
    <dgm:cxn modelId="{61BD3482-E249-48D9-BE79-4E2B4D857F4F}" type="presOf" srcId="{F13BB8DE-7636-4124-AD0E-2250A0821EF0}" destId="{A989D11E-8A61-4ECD-A2C6-D7E541493FB7}" srcOrd="0" destOrd="0" presId="urn:microsoft.com/office/officeart/2009/3/layout/HorizontalOrganizationChart"/>
    <dgm:cxn modelId="{911EE983-2949-4A93-9A75-9BBDE7C54C39}" type="presOf" srcId="{9345DABD-8429-42D9-8219-6CEB35D5FFFC}" destId="{D4EDD41B-1E52-4735-A73E-EC74483C70BB}" srcOrd="1" destOrd="0" presId="urn:microsoft.com/office/officeart/2009/3/layout/HorizontalOrganizationChart"/>
    <dgm:cxn modelId="{C2E20E89-AAC1-4675-BB85-25F1ACB05759}" type="presOf" srcId="{1F3D6FC3-B74B-483A-B00B-8B8849A04600}" destId="{6A7E9503-C418-4D6E-882F-7C4EA4257A42}" srcOrd="1" destOrd="0" presId="urn:microsoft.com/office/officeart/2009/3/layout/HorizontalOrganizationChart"/>
    <dgm:cxn modelId="{05BA308E-BA95-4FD1-9967-680C98D7F132}" type="presOf" srcId="{E5DEAF45-F583-498E-A51C-435F7327CC4B}" destId="{F5887B6B-142E-4297-AC0D-A245305B2243}" srcOrd="0" destOrd="0" presId="urn:microsoft.com/office/officeart/2009/3/layout/HorizontalOrganizationChart"/>
    <dgm:cxn modelId="{B85705A1-F0B3-40F3-ABA1-0D3120DA030A}" type="presOf" srcId="{1F3D6FC3-B74B-483A-B00B-8B8849A04600}" destId="{72985191-0F0F-42EA-9126-BE8106817433}" srcOrd="0" destOrd="0" presId="urn:microsoft.com/office/officeart/2009/3/layout/HorizontalOrganizationChart"/>
    <dgm:cxn modelId="{04D4B0B7-A3BE-4E6F-B4CA-646677FC119F}" srcId="{130E95F5-BC78-4773-AC78-3FA4654E3193}" destId="{9345DABD-8429-42D9-8219-6CEB35D5FFFC}" srcOrd="0" destOrd="0" parTransId="{96C217A7-B5C2-44A8-8F60-663CEA2A291F}" sibTransId="{6039D0F1-6DB3-4659-8939-CE584F0F00DC}"/>
    <dgm:cxn modelId="{879484BC-442D-4871-BEEF-CA24562AAE9C}" type="presOf" srcId="{E5DEAF45-F583-498E-A51C-435F7327CC4B}" destId="{93F29850-5627-4F67-BA18-3280D487282C}" srcOrd="1" destOrd="0" presId="urn:microsoft.com/office/officeart/2009/3/layout/HorizontalOrganizationChart"/>
    <dgm:cxn modelId="{A6F8E3D6-1B02-4FBE-8FC2-2F37B188CB53}" type="presOf" srcId="{9345DABD-8429-42D9-8219-6CEB35D5FFFC}" destId="{074C82E2-C8E7-4C6A-AFE4-30E6E3D221FF}" srcOrd="0" destOrd="0" presId="urn:microsoft.com/office/officeart/2009/3/layout/HorizontalOrganizationChart"/>
    <dgm:cxn modelId="{4641C3F6-EF69-4D31-8458-26E22432D521}" srcId="{9345DABD-8429-42D9-8219-6CEB35D5FFFC}" destId="{E5DEAF45-F583-498E-A51C-435F7327CC4B}" srcOrd="0" destOrd="0" parTransId="{F13BB8DE-7636-4124-AD0E-2250A0821EF0}" sibTransId="{FA9233BB-F173-49D1-9CEE-226FF3B13B7C}"/>
    <dgm:cxn modelId="{9F5F64F7-6DA6-49A9-A2F5-4F5A12D79BF3}" type="presOf" srcId="{4546F42D-AF11-47B7-9BC3-BA23C4767EDF}" destId="{2946DA68-8B80-44FD-9D40-D2FDAA84AE90}" srcOrd="0" destOrd="0" presId="urn:microsoft.com/office/officeart/2009/3/layout/HorizontalOrganizationChart"/>
    <dgm:cxn modelId="{03A7918A-F203-4428-BDE2-FC14D8FAFA32}" type="presParOf" srcId="{879C58DB-59D9-486C-9FD8-BF3D50F20E29}" destId="{3783B417-01C0-4B5A-8950-605B06E9D94A}" srcOrd="0" destOrd="0" presId="urn:microsoft.com/office/officeart/2009/3/layout/HorizontalOrganizationChart"/>
    <dgm:cxn modelId="{6FA01ED9-2A5A-405E-B884-7C65F4511C9C}" type="presParOf" srcId="{3783B417-01C0-4B5A-8950-605B06E9D94A}" destId="{9C59AE60-3238-4FE4-B666-A4D89F05CC97}" srcOrd="0" destOrd="0" presId="urn:microsoft.com/office/officeart/2009/3/layout/HorizontalOrganizationChart"/>
    <dgm:cxn modelId="{86451B43-513A-415A-9379-EBF7EAE14B56}" type="presParOf" srcId="{9C59AE60-3238-4FE4-B666-A4D89F05CC97}" destId="{074C82E2-C8E7-4C6A-AFE4-30E6E3D221FF}" srcOrd="0" destOrd="0" presId="urn:microsoft.com/office/officeart/2009/3/layout/HorizontalOrganizationChart"/>
    <dgm:cxn modelId="{27C0713E-E71C-4091-89AE-A9DCD3E8FB1A}" type="presParOf" srcId="{9C59AE60-3238-4FE4-B666-A4D89F05CC97}" destId="{D4EDD41B-1E52-4735-A73E-EC74483C70BB}" srcOrd="1" destOrd="0" presId="urn:microsoft.com/office/officeart/2009/3/layout/HorizontalOrganizationChart"/>
    <dgm:cxn modelId="{2FA4A01B-EBC1-412B-ADFD-A0B6F8D4B8BF}" type="presParOf" srcId="{3783B417-01C0-4B5A-8950-605B06E9D94A}" destId="{C82FD3FB-2846-4DAA-A278-25CAF7A9DF37}" srcOrd="1" destOrd="0" presId="urn:microsoft.com/office/officeart/2009/3/layout/HorizontalOrganizationChart"/>
    <dgm:cxn modelId="{51D76E48-A913-4802-B760-DF4DE91FA013}" type="presParOf" srcId="{C82FD3FB-2846-4DAA-A278-25CAF7A9DF37}" destId="{A989D11E-8A61-4ECD-A2C6-D7E541493FB7}" srcOrd="0" destOrd="0" presId="urn:microsoft.com/office/officeart/2009/3/layout/HorizontalOrganizationChart"/>
    <dgm:cxn modelId="{0F26E583-8B4A-4870-8CF7-8E94BE7A4A31}" type="presParOf" srcId="{C82FD3FB-2846-4DAA-A278-25CAF7A9DF37}" destId="{6627F2FE-54CF-4BA6-BD9C-7AFDD45D201A}" srcOrd="1" destOrd="0" presId="urn:microsoft.com/office/officeart/2009/3/layout/HorizontalOrganizationChart"/>
    <dgm:cxn modelId="{7C68D328-CB79-47CD-80F0-3B3402FEC89B}" type="presParOf" srcId="{6627F2FE-54CF-4BA6-BD9C-7AFDD45D201A}" destId="{DA019379-1BB8-4779-AAB0-E14169463816}" srcOrd="0" destOrd="0" presId="urn:microsoft.com/office/officeart/2009/3/layout/HorizontalOrganizationChart"/>
    <dgm:cxn modelId="{7FF3AE16-B688-478E-84F0-1EF8DD4DB74F}" type="presParOf" srcId="{DA019379-1BB8-4779-AAB0-E14169463816}" destId="{F5887B6B-142E-4297-AC0D-A245305B2243}" srcOrd="0" destOrd="0" presId="urn:microsoft.com/office/officeart/2009/3/layout/HorizontalOrganizationChart"/>
    <dgm:cxn modelId="{6F095988-6368-474A-B50C-36FDC291F436}" type="presParOf" srcId="{DA019379-1BB8-4779-AAB0-E14169463816}" destId="{93F29850-5627-4F67-BA18-3280D487282C}" srcOrd="1" destOrd="0" presId="urn:microsoft.com/office/officeart/2009/3/layout/HorizontalOrganizationChart"/>
    <dgm:cxn modelId="{44A66CAA-B1A7-49B4-B3CC-DDABB50733C8}" type="presParOf" srcId="{6627F2FE-54CF-4BA6-BD9C-7AFDD45D201A}" destId="{F6C10E86-85E6-4F37-B76C-FF3E71D20274}" srcOrd="1" destOrd="0" presId="urn:microsoft.com/office/officeart/2009/3/layout/HorizontalOrganizationChart"/>
    <dgm:cxn modelId="{649ADF27-596E-430E-90B5-B683C796171F}" type="presParOf" srcId="{6627F2FE-54CF-4BA6-BD9C-7AFDD45D201A}" destId="{6F65B0C4-C36E-4175-B378-D15E1F68DFBB}" srcOrd="2" destOrd="0" presId="urn:microsoft.com/office/officeart/2009/3/layout/HorizontalOrganizationChart"/>
    <dgm:cxn modelId="{956EE05E-BD42-4058-A424-7243CDAA68AD}" type="presParOf" srcId="{C82FD3FB-2846-4DAA-A278-25CAF7A9DF37}" destId="{2946DA68-8B80-44FD-9D40-D2FDAA84AE90}" srcOrd="2" destOrd="0" presId="urn:microsoft.com/office/officeart/2009/3/layout/HorizontalOrganizationChart"/>
    <dgm:cxn modelId="{50B9844D-2B0E-4501-B215-CD6C509743BB}" type="presParOf" srcId="{C82FD3FB-2846-4DAA-A278-25CAF7A9DF37}" destId="{F6881BE0-563D-49FA-83AB-8C0F539DBA29}" srcOrd="3" destOrd="0" presId="urn:microsoft.com/office/officeart/2009/3/layout/HorizontalOrganizationChart"/>
    <dgm:cxn modelId="{AB3029ED-3175-4794-A7D2-CCABDFE84EB1}" type="presParOf" srcId="{F6881BE0-563D-49FA-83AB-8C0F539DBA29}" destId="{EAB95D56-509C-4A76-ABBF-FC81B8335D84}" srcOrd="0" destOrd="0" presId="urn:microsoft.com/office/officeart/2009/3/layout/HorizontalOrganizationChart"/>
    <dgm:cxn modelId="{32D060F6-C601-4842-8224-D747ED870CFE}" type="presParOf" srcId="{EAB95D56-509C-4A76-ABBF-FC81B8335D84}" destId="{72985191-0F0F-42EA-9126-BE8106817433}" srcOrd="0" destOrd="0" presId="urn:microsoft.com/office/officeart/2009/3/layout/HorizontalOrganizationChart"/>
    <dgm:cxn modelId="{352DF5CA-A73E-4620-8CCE-15D3653B59F8}" type="presParOf" srcId="{EAB95D56-509C-4A76-ABBF-FC81B8335D84}" destId="{6A7E9503-C418-4D6E-882F-7C4EA4257A42}" srcOrd="1" destOrd="0" presId="urn:microsoft.com/office/officeart/2009/3/layout/HorizontalOrganizationChart"/>
    <dgm:cxn modelId="{65FD9746-EEC5-4D07-B744-51CC06815009}" type="presParOf" srcId="{F6881BE0-563D-49FA-83AB-8C0F539DBA29}" destId="{17544DE6-714E-4670-9C30-7C116E10F114}" srcOrd="1" destOrd="0" presId="urn:microsoft.com/office/officeart/2009/3/layout/HorizontalOrganizationChart"/>
    <dgm:cxn modelId="{D52058AF-9314-4955-83BB-A894C33B5493}" type="presParOf" srcId="{F6881BE0-563D-49FA-83AB-8C0F539DBA29}" destId="{10E00924-24B8-449F-8C13-48DE156943AB}" srcOrd="2" destOrd="0" presId="urn:microsoft.com/office/officeart/2009/3/layout/HorizontalOrganizationChart"/>
    <dgm:cxn modelId="{53E3205A-D812-4A77-8C6A-E6190128AE54}" type="presParOf" srcId="{3783B417-01C0-4B5A-8950-605B06E9D94A}" destId="{A5A76D2E-CDE6-496E-A18C-680748DAB0C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39C01E-E455-4A6D-A1B0-6BF5D6453455}">
      <dsp:nvSpPr>
        <dsp:cNvPr id="0" name=""/>
        <dsp:cNvSpPr/>
      </dsp:nvSpPr>
      <dsp:spPr>
        <a:xfrm>
          <a:off x="3650792" y="2879737"/>
          <a:ext cx="356740" cy="2782576"/>
        </a:xfrm>
        <a:custGeom>
          <a:avLst/>
          <a:gdLst/>
          <a:ahLst/>
          <a:cxnLst/>
          <a:rect l="0" t="0" r="0" b="0"/>
          <a:pathLst>
            <a:path>
              <a:moveTo>
                <a:pt x="0" y="0"/>
              </a:moveTo>
              <a:lnTo>
                <a:pt x="0" y="2782576"/>
              </a:lnTo>
              <a:lnTo>
                <a:pt x="356740" y="2782576"/>
              </a:lnTo>
            </a:path>
          </a:pathLst>
        </a:custGeom>
        <a:noFill/>
        <a:ln w="57150" cap="flat" cmpd="sng" algn="ctr">
          <a:solidFill>
            <a:scrgbClr r="0" g="0" b="0"/>
          </a:solidFill>
          <a:prstDash val="solid"/>
          <a:miter lim="800000"/>
        </a:ln>
        <a:effectLst/>
        <a:scene3d>
          <a:camera prst="perspectiveRelaxedModerately"/>
          <a:lightRig rig="soft" dir="t"/>
          <a:backdrop>
            <a:anchor x="0" y="0" z="-210000"/>
            <a:norm dx="0" dy="0" dz="914400"/>
            <a:up dx="0" dy="914400" dz="0"/>
          </a:backdrop>
        </a:scene3d>
        <a:sp3d z="-227350" prstMaterial="matte"/>
      </dsp:spPr>
      <dsp:style>
        <a:lnRef idx="2">
          <a:scrgbClr r="0" g="0" b="0"/>
        </a:lnRef>
        <a:fillRef idx="0">
          <a:scrgbClr r="0" g="0" b="0"/>
        </a:fillRef>
        <a:effectRef idx="0">
          <a:scrgbClr r="0" g="0" b="0"/>
        </a:effectRef>
        <a:fontRef idx="minor"/>
      </dsp:style>
    </dsp:sp>
    <dsp:sp modelId="{83245B84-97F1-4F07-AC32-DF63C2A0D09D}">
      <dsp:nvSpPr>
        <dsp:cNvPr id="0" name=""/>
        <dsp:cNvSpPr/>
      </dsp:nvSpPr>
      <dsp:spPr>
        <a:xfrm>
          <a:off x="3650792" y="2879737"/>
          <a:ext cx="356740" cy="1094004"/>
        </a:xfrm>
        <a:custGeom>
          <a:avLst/>
          <a:gdLst/>
          <a:ahLst/>
          <a:cxnLst/>
          <a:rect l="0" t="0" r="0" b="0"/>
          <a:pathLst>
            <a:path>
              <a:moveTo>
                <a:pt x="0" y="0"/>
              </a:moveTo>
              <a:lnTo>
                <a:pt x="0" y="1094004"/>
              </a:lnTo>
              <a:lnTo>
                <a:pt x="356740" y="1094004"/>
              </a:lnTo>
            </a:path>
          </a:pathLst>
        </a:custGeom>
        <a:noFill/>
        <a:ln w="57150" cap="flat" cmpd="sng" algn="ctr">
          <a:solidFill>
            <a:scrgbClr r="0" g="0" b="0"/>
          </a:solidFill>
          <a:prstDash val="solid"/>
          <a:miter lim="800000"/>
        </a:ln>
        <a:effectLst/>
        <a:scene3d>
          <a:camera prst="perspectiveRelaxedModerately"/>
          <a:lightRig rig="soft" dir="t"/>
          <a:backdrop>
            <a:anchor x="0" y="0" z="-210000"/>
            <a:norm dx="0" dy="0" dz="914400"/>
            <a:up dx="0" dy="914400" dz="0"/>
          </a:backdrop>
        </a:scene3d>
        <a:sp3d z="-227350" prstMaterial="matte"/>
      </dsp:spPr>
      <dsp:style>
        <a:lnRef idx="2">
          <a:scrgbClr r="0" g="0" b="0"/>
        </a:lnRef>
        <a:fillRef idx="0">
          <a:scrgbClr r="0" g="0" b="0"/>
        </a:fillRef>
        <a:effectRef idx="0">
          <a:scrgbClr r="0" g="0" b="0"/>
        </a:effectRef>
        <a:fontRef idx="minor"/>
      </dsp:style>
    </dsp:sp>
    <dsp:sp modelId="{2F0E00DB-ED51-47D0-A774-5CFB3384EF25}">
      <dsp:nvSpPr>
        <dsp:cNvPr id="0" name=""/>
        <dsp:cNvSpPr/>
      </dsp:nvSpPr>
      <dsp:spPr>
        <a:xfrm>
          <a:off x="3163247" y="1191165"/>
          <a:ext cx="1438853" cy="499436"/>
        </a:xfrm>
        <a:custGeom>
          <a:avLst/>
          <a:gdLst/>
          <a:ahLst/>
          <a:cxnLst/>
          <a:rect l="0" t="0" r="0" b="0"/>
          <a:pathLst>
            <a:path>
              <a:moveTo>
                <a:pt x="0" y="0"/>
              </a:moveTo>
              <a:lnTo>
                <a:pt x="0" y="249718"/>
              </a:lnTo>
              <a:lnTo>
                <a:pt x="1438853" y="249718"/>
              </a:lnTo>
              <a:lnTo>
                <a:pt x="1438853" y="499436"/>
              </a:lnTo>
            </a:path>
          </a:pathLst>
        </a:custGeom>
        <a:noFill/>
        <a:ln w="57150" cap="flat" cmpd="sng" algn="ctr">
          <a:solidFill>
            <a:scrgbClr r="0" g="0" b="0"/>
          </a:solidFill>
          <a:prstDash val="solid"/>
          <a:miter lim="800000"/>
        </a:ln>
        <a:effectLst/>
        <a:scene3d>
          <a:camera prst="perspectiveRelaxedModerately"/>
          <a:lightRig rig="soft" dir="t"/>
          <a:backdrop>
            <a:anchor x="0" y="0" z="-210000"/>
            <a:norm dx="0" dy="0" dz="914400"/>
            <a:up dx="0" dy="914400" dz="0"/>
          </a:backdrop>
        </a:scene3d>
        <a:sp3d z="-227350" prstMaterial="matte"/>
      </dsp:spPr>
      <dsp:style>
        <a:lnRef idx="2">
          <a:scrgbClr r="0" g="0" b="0"/>
        </a:lnRef>
        <a:fillRef idx="0">
          <a:scrgbClr r="0" g="0" b="0"/>
        </a:fillRef>
        <a:effectRef idx="0">
          <a:scrgbClr r="0" g="0" b="0"/>
        </a:effectRef>
        <a:fontRef idx="minor"/>
      </dsp:style>
    </dsp:sp>
    <dsp:sp modelId="{2EA9D512-806B-46A7-A117-E31ECBF8BAED}">
      <dsp:nvSpPr>
        <dsp:cNvPr id="0" name=""/>
        <dsp:cNvSpPr/>
      </dsp:nvSpPr>
      <dsp:spPr>
        <a:xfrm>
          <a:off x="773085" y="2879737"/>
          <a:ext cx="356740" cy="1094004"/>
        </a:xfrm>
        <a:custGeom>
          <a:avLst/>
          <a:gdLst/>
          <a:ahLst/>
          <a:cxnLst/>
          <a:rect l="0" t="0" r="0" b="0"/>
          <a:pathLst>
            <a:path>
              <a:moveTo>
                <a:pt x="0" y="0"/>
              </a:moveTo>
              <a:lnTo>
                <a:pt x="0" y="1094004"/>
              </a:lnTo>
              <a:lnTo>
                <a:pt x="356740" y="1094004"/>
              </a:lnTo>
            </a:path>
          </a:pathLst>
        </a:custGeom>
        <a:noFill/>
        <a:ln w="57150" cap="flat" cmpd="sng" algn="ctr">
          <a:solidFill>
            <a:scrgbClr r="0" g="0" b="0"/>
          </a:solidFill>
          <a:prstDash val="solid"/>
          <a:miter lim="800000"/>
        </a:ln>
        <a:effectLst/>
        <a:scene3d>
          <a:camera prst="perspectiveRelaxedModerately"/>
          <a:lightRig rig="soft" dir="t"/>
          <a:backdrop>
            <a:anchor x="0" y="0" z="-210000"/>
            <a:norm dx="0" dy="0" dz="914400"/>
            <a:up dx="0" dy="914400" dz="0"/>
          </a:backdrop>
        </a:scene3d>
        <a:sp3d z="-227350" prstMaterial="matte"/>
      </dsp:spPr>
      <dsp:style>
        <a:lnRef idx="2">
          <a:scrgbClr r="0" g="0" b="0"/>
        </a:lnRef>
        <a:fillRef idx="0">
          <a:scrgbClr r="0" g="0" b="0"/>
        </a:fillRef>
        <a:effectRef idx="0">
          <a:scrgbClr r="0" g="0" b="0"/>
        </a:effectRef>
        <a:fontRef idx="minor"/>
      </dsp:style>
    </dsp:sp>
    <dsp:sp modelId="{11CA6B2C-4E64-4700-A094-623AE4BF49B4}">
      <dsp:nvSpPr>
        <dsp:cNvPr id="0" name=""/>
        <dsp:cNvSpPr/>
      </dsp:nvSpPr>
      <dsp:spPr>
        <a:xfrm>
          <a:off x="1724393" y="1191165"/>
          <a:ext cx="1438853" cy="499436"/>
        </a:xfrm>
        <a:custGeom>
          <a:avLst/>
          <a:gdLst/>
          <a:ahLst/>
          <a:cxnLst/>
          <a:rect l="0" t="0" r="0" b="0"/>
          <a:pathLst>
            <a:path>
              <a:moveTo>
                <a:pt x="1438853" y="0"/>
              </a:moveTo>
              <a:lnTo>
                <a:pt x="1438853" y="249718"/>
              </a:lnTo>
              <a:lnTo>
                <a:pt x="0" y="249718"/>
              </a:lnTo>
              <a:lnTo>
                <a:pt x="0" y="499436"/>
              </a:lnTo>
            </a:path>
          </a:pathLst>
        </a:custGeom>
        <a:noFill/>
        <a:ln w="57150" cap="flat" cmpd="sng" algn="ctr">
          <a:solidFill>
            <a:schemeClr val="dk1"/>
          </a:solidFill>
          <a:prstDash val="solid"/>
          <a:miter lim="800000"/>
        </a:ln>
        <a:effectLst/>
        <a:scene3d>
          <a:camera prst="perspectiveRelaxedModerately"/>
          <a:lightRig rig="soft" dir="t"/>
          <a:backdrop>
            <a:anchor x="0" y="0" z="-210000"/>
            <a:norm dx="0" dy="0" dz="914400"/>
            <a:up dx="0" dy="914400" dz="0"/>
          </a:backdrop>
        </a:scene3d>
        <a:sp3d z="-227350"/>
      </dsp:spPr>
      <dsp:style>
        <a:lnRef idx="3">
          <a:schemeClr val="dk1"/>
        </a:lnRef>
        <a:fillRef idx="0">
          <a:schemeClr val="dk1"/>
        </a:fillRef>
        <a:effectRef idx="2">
          <a:schemeClr val="dk1"/>
        </a:effectRef>
        <a:fontRef idx="minor">
          <a:schemeClr val="tx1"/>
        </a:fontRef>
      </dsp:style>
    </dsp:sp>
    <dsp:sp modelId="{20EB4BFF-C492-4FD1-BDF5-D159717B3439}">
      <dsp:nvSpPr>
        <dsp:cNvPr id="0" name=""/>
        <dsp:cNvSpPr/>
      </dsp:nvSpPr>
      <dsp:spPr>
        <a:xfrm>
          <a:off x="1974112" y="2030"/>
          <a:ext cx="2378270" cy="1189135"/>
        </a:xfrm>
        <a:prstGeom prst="rect">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a:scene3d>
          <a:camera prst="perspectiveRelaxedModerately"/>
          <a:lightRig rig="soft" dir="t"/>
          <a:backdrop>
            <a:anchor x="0" y="0" z="-210000"/>
            <a:norm dx="0" dy="0" dz="914400"/>
            <a:up dx="0" dy="914400" dz="0"/>
          </a:backdrop>
        </a:scene3d>
        <a:sp3d extrusionH="152250"/>
      </dsp:spPr>
      <dsp:style>
        <a:lnRef idx="1">
          <a:schemeClr val="accent2"/>
        </a:lnRef>
        <a:fillRef idx="2">
          <a:schemeClr val="accent2"/>
        </a:fillRef>
        <a:effectRef idx="1">
          <a:schemeClr val="accent2"/>
        </a:effectRef>
        <a:fontRef idx="minor">
          <a:schemeClr val="dk1"/>
        </a:fontRef>
      </dsp:style>
      <dsp:txBody>
        <a:bodyPr spcFirstLastPara="0" vert="horz" wrap="square" lIns="17145" tIns="17145" rIns="17145" bIns="17145" numCol="1" spcCol="1270" anchor="ctr" anchorCtr="0">
          <a:noAutofit/>
          <a:sp3d extrusionH="28000" prstMaterial="matte"/>
        </a:bodyPr>
        <a:lstStyle/>
        <a:p>
          <a:pPr marL="0" lvl="0" indent="0" algn="ctr" defTabSz="1200150">
            <a:lnSpc>
              <a:spcPct val="90000"/>
            </a:lnSpc>
            <a:spcBef>
              <a:spcPct val="0"/>
            </a:spcBef>
            <a:spcAft>
              <a:spcPct val="35000"/>
            </a:spcAft>
            <a:buNone/>
          </a:pPr>
          <a:r>
            <a:rPr lang="en-US" sz="2700" kern="1200" dirty="0"/>
            <a:t>Chemical composition of enamel</a:t>
          </a:r>
        </a:p>
      </dsp:txBody>
      <dsp:txXfrm>
        <a:off x="1974112" y="2030"/>
        <a:ext cx="2378270" cy="1189135"/>
      </dsp:txXfrm>
    </dsp:sp>
    <dsp:sp modelId="{BFC299D3-0985-4288-9F15-06C2CB60DDAE}">
      <dsp:nvSpPr>
        <dsp:cNvPr id="0" name=""/>
        <dsp:cNvSpPr/>
      </dsp:nvSpPr>
      <dsp:spPr>
        <a:xfrm>
          <a:off x="535258" y="1690602"/>
          <a:ext cx="2378270" cy="1189135"/>
        </a:xfrm>
        <a:prstGeom prst="rect">
          <a:avLst/>
        </a:prstGeom>
        <a:solidFill>
          <a:schemeClr val="accent6">
            <a:hueOff val="0"/>
            <a:satOff val="0"/>
            <a:lumOff val="0"/>
            <a:alphaOff val="0"/>
          </a:schemeClr>
        </a:solidFill>
        <a:ln>
          <a:noFill/>
        </a:ln>
        <a:effectLst/>
        <a:scene3d>
          <a:camera prst="perspectiveRelaxedModerately"/>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marL="0" lvl="0" indent="0" algn="ctr" defTabSz="1244600">
            <a:lnSpc>
              <a:spcPct val="90000"/>
            </a:lnSpc>
            <a:spcBef>
              <a:spcPct val="0"/>
            </a:spcBef>
            <a:spcAft>
              <a:spcPct val="35000"/>
            </a:spcAft>
            <a:buNone/>
          </a:pPr>
          <a:r>
            <a:rPr lang="en-US" sz="2800" kern="1200" dirty="0"/>
            <a:t>Inorganic crystalline lattice</a:t>
          </a:r>
        </a:p>
      </dsp:txBody>
      <dsp:txXfrm>
        <a:off x="535258" y="1690602"/>
        <a:ext cx="2378270" cy="1189135"/>
      </dsp:txXfrm>
    </dsp:sp>
    <dsp:sp modelId="{74ECB187-9AC2-4D1B-B5B5-268EEA167781}">
      <dsp:nvSpPr>
        <dsp:cNvPr id="0" name=""/>
        <dsp:cNvSpPr/>
      </dsp:nvSpPr>
      <dsp:spPr>
        <a:xfrm>
          <a:off x="1129826" y="3379173"/>
          <a:ext cx="2378270" cy="1189135"/>
        </a:xfrm>
        <a:prstGeom prst="rect">
          <a:avLst/>
        </a:prstGeom>
        <a:solidFill>
          <a:schemeClr val="accent1">
            <a:hueOff val="0"/>
            <a:satOff val="0"/>
            <a:lumOff val="0"/>
            <a:alphaOff val="0"/>
          </a:schemeClr>
        </a:solidFill>
        <a:ln>
          <a:noFill/>
        </a:ln>
        <a:effectLst/>
        <a:scene3d>
          <a:camera prst="perspectiveRelaxedModerately"/>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marL="0" lvl="0" indent="0" algn="ctr" defTabSz="1244600">
            <a:lnSpc>
              <a:spcPct val="90000"/>
            </a:lnSpc>
            <a:spcBef>
              <a:spcPct val="0"/>
            </a:spcBef>
            <a:spcAft>
              <a:spcPct val="35000"/>
            </a:spcAft>
            <a:buNone/>
          </a:pPr>
          <a:r>
            <a:rPr lang="en-US" sz="2800" kern="1200" dirty="0"/>
            <a:t>Hydroxyapatite crystals 90-92% by volume</a:t>
          </a:r>
        </a:p>
      </dsp:txBody>
      <dsp:txXfrm>
        <a:off x="1129826" y="3379173"/>
        <a:ext cx="2378270" cy="1189135"/>
      </dsp:txXfrm>
    </dsp:sp>
    <dsp:sp modelId="{7A48BE58-AD10-4706-B7BD-6AA6588CC6A7}">
      <dsp:nvSpPr>
        <dsp:cNvPr id="0" name=""/>
        <dsp:cNvSpPr/>
      </dsp:nvSpPr>
      <dsp:spPr>
        <a:xfrm>
          <a:off x="3412965" y="1690602"/>
          <a:ext cx="2378270" cy="1189135"/>
        </a:xfrm>
        <a:prstGeom prst="rect">
          <a:avLst/>
        </a:prstGeom>
        <a:solidFill>
          <a:schemeClr val="accent6">
            <a:hueOff val="0"/>
            <a:satOff val="0"/>
            <a:lumOff val="0"/>
            <a:alphaOff val="0"/>
          </a:schemeClr>
        </a:solidFill>
        <a:ln>
          <a:noFill/>
        </a:ln>
        <a:effectLst/>
        <a:scene3d>
          <a:camera prst="perspectiveRelaxedModerately"/>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marL="0" lvl="0" indent="0" algn="ctr" defTabSz="1244600">
            <a:lnSpc>
              <a:spcPct val="90000"/>
            </a:lnSpc>
            <a:spcBef>
              <a:spcPct val="0"/>
            </a:spcBef>
            <a:spcAft>
              <a:spcPct val="35000"/>
            </a:spcAft>
            <a:buNone/>
          </a:pPr>
          <a:r>
            <a:rPr lang="en-US" sz="2800" kern="1200" dirty="0"/>
            <a:t>Organic matrix</a:t>
          </a:r>
        </a:p>
      </dsp:txBody>
      <dsp:txXfrm>
        <a:off x="3412965" y="1690602"/>
        <a:ext cx="2378270" cy="1189135"/>
      </dsp:txXfrm>
    </dsp:sp>
    <dsp:sp modelId="{7E1AB06B-A02B-4123-8339-704B13646BED}">
      <dsp:nvSpPr>
        <dsp:cNvPr id="0" name=""/>
        <dsp:cNvSpPr/>
      </dsp:nvSpPr>
      <dsp:spPr>
        <a:xfrm>
          <a:off x="4007533" y="3379173"/>
          <a:ext cx="2378270" cy="1189135"/>
        </a:xfrm>
        <a:prstGeom prst="rect">
          <a:avLst/>
        </a:prstGeom>
        <a:solidFill>
          <a:schemeClr val="accent1">
            <a:hueOff val="0"/>
            <a:satOff val="0"/>
            <a:lumOff val="0"/>
            <a:alphaOff val="0"/>
          </a:schemeClr>
        </a:solidFill>
        <a:ln>
          <a:noFill/>
        </a:ln>
        <a:effectLst/>
        <a:scene3d>
          <a:camera prst="perspectiveRelaxedModerately"/>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marL="0" lvl="0" indent="0" algn="ctr" defTabSz="1244600">
            <a:lnSpc>
              <a:spcPct val="90000"/>
            </a:lnSpc>
            <a:spcBef>
              <a:spcPct val="0"/>
            </a:spcBef>
            <a:spcAft>
              <a:spcPct val="35000"/>
            </a:spcAft>
            <a:buNone/>
          </a:pPr>
          <a:r>
            <a:rPr lang="en-US" sz="2800" kern="1200" dirty="0"/>
            <a:t>Water 4-12%</a:t>
          </a:r>
        </a:p>
      </dsp:txBody>
      <dsp:txXfrm>
        <a:off x="4007533" y="3379173"/>
        <a:ext cx="2378270" cy="1189135"/>
      </dsp:txXfrm>
    </dsp:sp>
    <dsp:sp modelId="{F4CA2B5F-7860-473B-A2BA-4C92E122A380}">
      <dsp:nvSpPr>
        <dsp:cNvPr id="0" name=""/>
        <dsp:cNvSpPr/>
      </dsp:nvSpPr>
      <dsp:spPr>
        <a:xfrm>
          <a:off x="4007533" y="5067745"/>
          <a:ext cx="2378270" cy="1189135"/>
        </a:xfrm>
        <a:prstGeom prst="rect">
          <a:avLst/>
        </a:prstGeom>
        <a:solidFill>
          <a:schemeClr val="accent1">
            <a:hueOff val="0"/>
            <a:satOff val="0"/>
            <a:lumOff val="0"/>
            <a:alphaOff val="0"/>
          </a:schemeClr>
        </a:solidFill>
        <a:ln>
          <a:noFill/>
        </a:ln>
        <a:effectLst/>
        <a:scene3d>
          <a:camera prst="perspectiveRelaxedModerately"/>
          <a:lightRig rig="soft" dir="t"/>
          <a:backdrop>
            <a:anchor x="0" y="0" z="-210000"/>
            <a:norm dx="0" dy="0" dz="914400"/>
            <a:up dx="0" dy="914400" dz="0"/>
          </a:backdrop>
        </a:scene3d>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7780" tIns="17780" rIns="17780" bIns="17780" numCol="1" spcCol="1270" anchor="ctr" anchorCtr="0">
          <a:noAutofit/>
          <a:sp3d extrusionH="28000" prstMaterial="matte"/>
        </a:bodyPr>
        <a:lstStyle/>
        <a:p>
          <a:pPr marL="0" lvl="0" indent="0" algn="ctr" defTabSz="1244600">
            <a:lnSpc>
              <a:spcPct val="90000"/>
            </a:lnSpc>
            <a:spcBef>
              <a:spcPct val="0"/>
            </a:spcBef>
            <a:spcAft>
              <a:spcPct val="35000"/>
            </a:spcAft>
            <a:buNone/>
          </a:pPr>
          <a:r>
            <a:rPr lang="en-US" sz="2800" kern="1200" dirty="0"/>
            <a:t>P</a:t>
          </a:r>
          <a:r>
            <a:rPr lang="en-US" sz="2800" kern="1200" dirty="0">
              <a:solidFill>
                <a:prstClr val="white"/>
              </a:solidFill>
              <a:latin typeface="Calibri" panose="020F0502020204030204"/>
              <a:ea typeface="+mn-ea"/>
              <a:cs typeface="+mn-cs"/>
            </a:rPr>
            <a:t>roteins 1-2%</a:t>
          </a:r>
        </a:p>
      </dsp:txBody>
      <dsp:txXfrm>
        <a:off x="4007533" y="5067745"/>
        <a:ext cx="2378270" cy="118913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941F7-A24B-49C9-980B-ED17C1ECEE1F}">
      <dsp:nvSpPr>
        <dsp:cNvPr id="0" name=""/>
        <dsp:cNvSpPr/>
      </dsp:nvSpPr>
      <dsp:spPr>
        <a:xfrm>
          <a:off x="4724" y="1420084"/>
          <a:ext cx="2593724" cy="1296862"/>
        </a:xfrm>
        <a:prstGeom prst="roundRect">
          <a:avLst>
            <a:gd name="adj" fmla="val 10000"/>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prstClr val="black"/>
              </a:solidFill>
              <a:latin typeface="Calibri" panose="020F0502020204030204"/>
              <a:ea typeface="+mn-ea"/>
              <a:cs typeface="+mn-cs"/>
            </a:rPr>
            <a:t>Demineralization </a:t>
          </a:r>
          <a:r>
            <a:rPr lang="en-US" sz="2500" b="1" kern="1200" dirty="0"/>
            <a:t>of enamel</a:t>
          </a:r>
          <a:endParaRPr lang="en-US" sz="2500" kern="1200" dirty="0"/>
        </a:p>
      </dsp:txBody>
      <dsp:txXfrm>
        <a:off x="42708" y="1458068"/>
        <a:ext cx="2517756" cy="1220894"/>
      </dsp:txXfrm>
    </dsp:sp>
    <dsp:sp modelId="{E23E9553-2CD6-4E92-8358-F840796BB6F8}">
      <dsp:nvSpPr>
        <dsp:cNvPr id="0" name=""/>
        <dsp:cNvSpPr/>
      </dsp:nvSpPr>
      <dsp:spPr>
        <a:xfrm rot="19457599">
          <a:off x="2478357" y="1667454"/>
          <a:ext cx="1277672" cy="56425"/>
        </a:xfrm>
        <a:custGeom>
          <a:avLst/>
          <a:gdLst/>
          <a:ahLst/>
          <a:cxnLst/>
          <a:rect l="0" t="0" r="0" b="0"/>
          <a:pathLst>
            <a:path>
              <a:moveTo>
                <a:pt x="0" y="28212"/>
              </a:moveTo>
              <a:lnTo>
                <a:pt x="1277672" y="28212"/>
              </a:lnTo>
            </a:path>
          </a:pathLst>
        </a:custGeom>
        <a:noFill/>
        <a:ln w="3810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85251" y="1663725"/>
        <a:ext cx="63883" cy="63883"/>
      </dsp:txXfrm>
    </dsp:sp>
    <dsp:sp modelId="{9414AC8D-7FE8-4F3B-A332-BF6FB14575EF}">
      <dsp:nvSpPr>
        <dsp:cNvPr id="0" name=""/>
        <dsp:cNvSpPr/>
      </dsp:nvSpPr>
      <dsp:spPr>
        <a:xfrm>
          <a:off x="3635938" y="674388"/>
          <a:ext cx="2593724" cy="1296862"/>
        </a:xfrm>
        <a:prstGeom prst="roundRect">
          <a:avLst>
            <a:gd name="adj" fmla="val 10000"/>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a:t>Pathological process i.e. Bacteria</a:t>
          </a:r>
          <a:endParaRPr lang="en-US" sz="2500" kern="1200" dirty="0"/>
        </a:p>
      </dsp:txBody>
      <dsp:txXfrm>
        <a:off x="3673922" y="712372"/>
        <a:ext cx="2517756" cy="1220894"/>
      </dsp:txXfrm>
    </dsp:sp>
    <dsp:sp modelId="{BDB2BEA7-8604-438D-8C77-D43FC4C1A7C5}">
      <dsp:nvSpPr>
        <dsp:cNvPr id="0" name=""/>
        <dsp:cNvSpPr/>
      </dsp:nvSpPr>
      <dsp:spPr>
        <a:xfrm rot="2142401">
          <a:off x="2478357" y="2413150"/>
          <a:ext cx="1277672" cy="56425"/>
        </a:xfrm>
        <a:custGeom>
          <a:avLst/>
          <a:gdLst/>
          <a:ahLst/>
          <a:cxnLst/>
          <a:rect l="0" t="0" r="0" b="0"/>
          <a:pathLst>
            <a:path>
              <a:moveTo>
                <a:pt x="0" y="28212"/>
              </a:moveTo>
              <a:lnTo>
                <a:pt x="1277672" y="28212"/>
              </a:lnTo>
            </a:path>
          </a:pathLst>
        </a:custGeom>
        <a:noFill/>
        <a:ln w="3810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85251" y="2409421"/>
        <a:ext cx="63883" cy="63883"/>
      </dsp:txXfrm>
    </dsp:sp>
    <dsp:sp modelId="{C30F1FFE-5B3F-49E3-A015-F35B6A2A6052}">
      <dsp:nvSpPr>
        <dsp:cNvPr id="0" name=""/>
        <dsp:cNvSpPr/>
      </dsp:nvSpPr>
      <dsp:spPr>
        <a:xfrm>
          <a:off x="3635938" y="2165780"/>
          <a:ext cx="2593724" cy="1296862"/>
        </a:xfrm>
        <a:prstGeom prst="roundRect">
          <a:avLst>
            <a:gd name="adj" fmla="val 10000"/>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Intentional i.e. Application of acid for acid etching</a:t>
          </a:r>
        </a:p>
      </dsp:txBody>
      <dsp:txXfrm>
        <a:off x="3673922" y="2203764"/>
        <a:ext cx="2517756" cy="122089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941F7-A24B-49C9-980B-ED17C1ECEE1F}">
      <dsp:nvSpPr>
        <dsp:cNvPr id="0" name=""/>
        <dsp:cNvSpPr/>
      </dsp:nvSpPr>
      <dsp:spPr>
        <a:xfrm>
          <a:off x="4724" y="1420084"/>
          <a:ext cx="2593724" cy="1296862"/>
        </a:xfrm>
        <a:prstGeom prst="roundRect">
          <a:avLst>
            <a:gd name="adj" fmla="val 10000"/>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prstClr val="black"/>
              </a:solidFill>
              <a:latin typeface="Calibri" panose="020F0502020204030204"/>
              <a:ea typeface="+mn-ea"/>
              <a:cs typeface="+mn-cs"/>
            </a:rPr>
            <a:t>Demineralization </a:t>
          </a:r>
          <a:r>
            <a:rPr lang="en-US" sz="2500" b="1" kern="1200" dirty="0"/>
            <a:t>of enamel</a:t>
          </a:r>
          <a:endParaRPr lang="en-US" sz="2500" kern="1200" dirty="0"/>
        </a:p>
      </dsp:txBody>
      <dsp:txXfrm>
        <a:off x="42708" y="1458068"/>
        <a:ext cx="2517756" cy="1220894"/>
      </dsp:txXfrm>
    </dsp:sp>
    <dsp:sp modelId="{E23E9553-2CD6-4E92-8358-F840796BB6F8}">
      <dsp:nvSpPr>
        <dsp:cNvPr id="0" name=""/>
        <dsp:cNvSpPr/>
      </dsp:nvSpPr>
      <dsp:spPr>
        <a:xfrm rot="19457599">
          <a:off x="2478357" y="1667454"/>
          <a:ext cx="1277672" cy="56425"/>
        </a:xfrm>
        <a:custGeom>
          <a:avLst/>
          <a:gdLst/>
          <a:ahLst/>
          <a:cxnLst/>
          <a:rect l="0" t="0" r="0" b="0"/>
          <a:pathLst>
            <a:path>
              <a:moveTo>
                <a:pt x="0" y="28212"/>
              </a:moveTo>
              <a:lnTo>
                <a:pt x="1277672" y="28212"/>
              </a:lnTo>
            </a:path>
          </a:pathLst>
        </a:custGeom>
        <a:noFill/>
        <a:ln w="3810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85251" y="1663725"/>
        <a:ext cx="63883" cy="63883"/>
      </dsp:txXfrm>
    </dsp:sp>
    <dsp:sp modelId="{9414AC8D-7FE8-4F3B-A332-BF6FB14575EF}">
      <dsp:nvSpPr>
        <dsp:cNvPr id="0" name=""/>
        <dsp:cNvSpPr/>
      </dsp:nvSpPr>
      <dsp:spPr>
        <a:xfrm>
          <a:off x="3635938" y="674388"/>
          <a:ext cx="2593724" cy="1296862"/>
        </a:xfrm>
        <a:prstGeom prst="roundRect">
          <a:avLst>
            <a:gd name="adj" fmla="val 10000"/>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a:t>Pathological process i.e. Bacteria</a:t>
          </a:r>
          <a:endParaRPr lang="en-US" sz="2500" kern="1200" dirty="0"/>
        </a:p>
      </dsp:txBody>
      <dsp:txXfrm>
        <a:off x="3673922" y="712372"/>
        <a:ext cx="2517756" cy="1220894"/>
      </dsp:txXfrm>
    </dsp:sp>
    <dsp:sp modelId="{BDB2BEA7-8604-438D-8C77-D43FC4C1A7C5}">
      <dsp:nvSpPr>
        <dsp:cNvPr id="0" name=""/>
        <dsp:cNvSpPr/>
      </dsp:nvSpPr>
      <dsp:spPr>
        <a:xfrm rot="2142401">
          <a:off x="2478357" y="2413150"/>
          <a:ext cx="1277672" cy="56425"/>
        </a:xfrm>
        <a:custGeom>
          <a:avLst/>
          <a:gdLst/>
          <a:ahLst/>
          <a:cxnLst/>
          <a:rect l="0" t="0" r="0" b="0"/>
          <a:pathLst>
            <a:path>
              <a:moveTo>
                <a:pt x="0" y="28212"/>
              </a:moveTo>
              <a:lnTo>
                <a:pt x="1277672" y="28212"/>
              </a:lnTo>
            </a:path>
          </a:pathLst>
        </a:custGeom>
        <a:noFill/>
        <a:ln w="38100" cap="flat" cmpd="sng" algn="ctr">
          <a:solidFill>
            <a:scrgbClr r="0" g="0" b="0"/>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85251" y="2409421"/>
        <a:ext cx="63883" cy="63883"/>
      </dsp:txXfrm>
    </dsp:sp>
    <dsp:sp modelId="{C30F1FFE-5B3F-49E3-A015-F35B6A2A6052}">
      <dsp:nvSpPr>
        <dsp:cNvPr id="0" name=""/>
        <dsp:cNvSpPr/>
      </dsp:nvSpPr>
      <dsp:spPr>
        <a:xfrm>
          <a:off x="3635938" y="2165780"/>
          <a:ext cx="2593724" cy="1296862"/>
        </a:xfrm>
        <a:prstGeom prst="roundRect">
          <a:avLst>
            <a:gd name="adj" fmla="val 10000"/>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Intentional i.e. Application of acid for acid etching</a:t>
          </a:r>
        </a:p>
      </dsp:txBody>
      <dsp:txXfrm>
        <a:off x="3673922" y="2203764"/>
        <a:ext cx="2517756" cy="12208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F5BEE-B89F-4D41-8185-1095974CC655}">
      <dsp:nvSpPr>
        <dsp:cNvPr id="0" name=""/>
        <dsp:cNvSpPr/>
      </dsp:nvSpPr>
      <dsp:spPr>
        <a:xfrm>
          <a:off x="4435530" y="2935326"/>
          <a:ext cx="683321" cy="2341861"/>
        </a:xfrm>
        <a:custGeom>
          <a:avLst/>
          <a:gdLst/>
          <a:ahLst/>
          <a:cxnLst/>
          <a:rect l="0" t="0" r="0" b="0"/>
          <a:pathLst>
            <a:path>
              <a:moveTo>
                <a:pt x="0" y="0"/>
              </a:moveTo>
              <a:lnTo>
                <a:pt x="317772" y="0"/>
              </a:lnTo>
              <a:lnTo>
                <a:pt x="317772" y="2341861"/>
              </a:lnTo>
              <a:lnTo>
                <a:pt x="683321" y="2341861"/>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2946DA68-8B80-44FD-9D40-D2FDAA84AE90}">
      <dsp:nvSpPr>
        <dsp:cNvPr id="0" name=""/>
        <dsp:cNvSpPr/>
      </dsp:nvSpPr>
      <dsp:spPr>
        <a:xfrm>
          <a:off x="4435530" y="2935326"/>
          <a:ext cx="683321" cy="769998"/>
        </a:xfrm>
        <a:custGeom>
          <a:avLst/>
          <a:gdLst/>
          <a:ahLst/>
          <a:cxnLst/>
          <a:rect l="0" t="0" r="0" b="0"/>
          <a:pathLst>
            <a:path>
              <a:moveTo>
                <a:pt x="0" y="0"/>
              </a:moveTo>
              <a:lnTo>
                <a:pt x="317772" y="0"/>
              </a:lnTo>
              <a:lnTo>
                <a:pt x="317772" y="769998"/>
              </a:lnTo>
              <a:lnTo>
                <a:pt x="683321" y="769998"/>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A989D11E-8A61-4ECD-A2C6-D7E541493FB7}">
      <dsp:nvSpPr>
        <dsp:cNvPr id="0" name=""/>
        <dsp:cNvSpPr/>
      </dsp:nvSpPr>
      <dsp:spPr>
        <a:xfrm>
          <a:off x="4435530" y="2133463"/>
          <a:ext cx="683321" cy="801863"/>
        </a:xfrm>
        <a:custGeom>
          <a:avLst/>
          <a:gdLst/>
          <a:ahLst/>
          <a:cxnLst/>
          <a:rect l="0" t="0" r="0" b="0"/>
          <a:pathLst>
            <a:path>
              <a:moveTo>
                <a:pt x="0" y="801863"/>
              </a:moveTo>
              <a:lnTo>
                <a:pt x="317772" y="801863"/>
              </a:lnTo>
              <a:lnTo>
                <a:pt x="317772" y="0"/>
              </a:lnTo>
              <a:lnTo>
                <a:pt x="683321" y="0"/>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83D0489D-B59F-4CAE-B329-6399544DE5A8}">
      <dsp:nvSpPr>
        <dsp:cNvPr id="0" name=""/>
        <dsp:cNvSpPr/>
      </dsp:nvSpPr>
      <dsp:spPr>
        <a:xfrm>
          <a:off x="4435530" y="561600"/>
          <a:ext cx="683321" cy="2373726"/>
        </a:xfrm>
        <a:custGeom>
          <a:avLst/>
          <a:gdLst/>
          <a:ahLst/>
          <a:cxnLst/>
          <a:rect l="0" t="0" r="0" b="0"/>
          <a:pathLst>
            <a:path>
              <a:moveTo>
                <a:pt x="0" y="2373726"/>
              </a:moveTo>
              <a:lnTo>
                <a:pt x="317772" y="2373726"/>
              </a:lnTo>
              <a:lnTo>
                <a:pt x="317772" y="0"/>
              </a:lnTo>
              <a:lnTo>
                <a:pt x="683321" y="0"/>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074C82E2-C8E7-4C6A-AFE4-30E6E3D221FF}">
      <dsp:nvSpPr>
        <dsp:cNvPr id="0" name=""/>
        <dsp:cNvSpPr/>
      </dsp:nvSpPr>
      <dsp:spPr>
        <a:xfrm>
          <a:off x="780036" y="2377863"/>
          <a:ext cx="3655494" cy="1114925"/>
        </a:xfrm>
        <a:prstGeom prst="rect">
          <a:avLst/>
        </a:prstGeom>
        <a:solidFill>
          <a:srgbClr val="00B050"/>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t>Structural features</a:t>
          </a:r>
        </a:p>
      </dsp:txBody>
      <dsp:txXfrm>
        <a:off x="780036" y="2377863"/>
        <a:ext cx="3655494" cy="1114925"/>
      </dsp:txXfrm>
    </dsp:sp>
    <dsp:sp modelId="{DB1CF7E0-B07E-4659-A2FB-C7B4E4DCC19D}">
      <dsp:nvSpPr>
        <dsp:cNvPr id="0" name=""/>
        <dsp:cNvSpPr/>
      </dsp:nvSpPr>
      <dsp:spPr>
        <a:xfrm>
          <a:off x="5118852" y="4137"/>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latin typeface="Gill Sans MT" panose="020B0502020104020203"/>
              <a:ea typeface="+mn-ea"/>
              <a:cs typeface="+mn-cs"/>
            </a:rPr>
            <a:t>DEJ &amp; initial formation</a:t>
          </a:r>
        </a:p>
      </dsp:txBody>
      <dsp:txXfrm>
        <a:off x="5118852" y="4137"/>
        <a:ext cx="3655494" cy="1114925"/>
      </dsp:txXfrm>
    </dsp:sp>
    <dsp:sp modelId="{F5887B6B-142E-4297-AC0D-A245305B2243}">
      <dsp:nvSpPr>
        <dsp:cNvPr id="0" name=""/>
        <dsp:cNvSpPr/>
      </dsp:nvSpPr>
      <dsp:spPr>
        <a:xfrm>
          <a:off x="5118852" y="1576000"/>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Appositional growth</a:t>
          </a:r>
        </a:p>
      </dsp:txBody>
      <dsp:txXfrm>
        <a:off x="5118852" y="1576000"/>
        <a:ext cx="3655494" cy="1114925"/>
      </dsp:txXfrm>
    </dsp:sp>
    <dsp:sp modelId="{72985191-0F0F-42EA-9126-BE8106817433}">
      <dsp:nvSpPr>
        <dsp:cNvPr id="0" name=""/>
        <dsp:cNvSpPr/>
      </dsp:nvSpPr>
      <dsp:spPr>
        <a:xfrm>
          <a:off x="5118852" y="3147862"/>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Changes in rod orientation</a:t>
          </a:r>
        </a:p>
      </dsp:txBody>
      <dsp:txXfrm>
        <a:off x="5118852" y="3147862"/>
        <a:ext cx="3655494" cy="1114925"/>
      </dsp:txXfrm>
    </dsp:sp>
    <dsp:sp modelId="{4CC9B40B-1928-4626-B866-7D374A67236F}">
      <dsp:nvSpPr>
        <dsp:cNvPr id="0" name=""/>
        <dsp:cNvSpPr/>
      </dsp:nvSpPr>
      <dsp:spPr>
        <a:xfrm>
          <a:off x="5118852" y="4719725"/>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Tooth surface</a:t>
          </a:r>
        </a:p>
      </dsp:txBody>
      <dsp:txXfrm>
        <a:off x="5118852" y="4719725"/>
        <a:ext cx="3655494" cy="11149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F5BEE-B89F-4D41-8185-1095974CC655}">
      <dsp:nvSpPr>
        <dsp:cNvPr id="0" name=""/>
        <dsp:cNvSpPr/>
      </dsp:nvSpPr>
      <dsp:spPr>
        <a:xfrm>
          <a:off x="2381415" y="1625238"/>
          <a:ext cx="438949" cy="999491"/>
        </a:xfrm>
        <a:custGeom>
          <a:avLst/>
          <a:gdLst/>
          <a:ahLst/>
          <a:cxnLst/>
          <a:rect l="0" t="0" r="0" b="0"/>
          <a:pathLst>
            <a:path>
              <a:moveTo>
                <a:pt x="0" y="0"/>
              </a:moveTo>
              <a:lnTo>
                <a:pt x="204129" y="0"/>
              </a:lnTo>
              <a:lnTo>
                <a:pt x="204129" y="999491"/>
              </a:lnTo>
              <a:lnTo>
                <a:pt x="438949" y="999491"/>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2946DA68-8B80-44FD-9D40-D2FDAA84AE90}">
      <dsp:nvSpPr>
        <dsp:cNvPr id="0" name=""/>
        <dsp:cNvSpPr/>
      </dsp:nvSpPr>
      <dsp:spPr>
        <a:xfrm>
          <a:off x="2381415" y="1569284"/>
          <a:ext cx="438949" cy="91440"/>
        </a:xfrm>
        <a:custGeom>
          <a:avLst/>
          <a:gdLst/>
          <a:ahLst/>
          <a:cxnLst/>
          <a:rect l="0" t="0" r="0" b="0"/>
          <a:pathLst>
            <a:path>
              <a:moveTo>
                <a:pt x="0" y="55954"/>
              </a:moveTo>
              <a:lnTo>
                <a:pt x="204129" y="55954"/>
              </a:lnTo>
              <a:lnTo>
                <a:pt x="204129" y="45720"/>
              </a:lnTo>
              <a:lnTo>
                <a:pt x="438949" y="4572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A989D11E-8A61-4ECD-A2C6-D7E541493FB7}">
      <dsp:nvSpPr>
        <dsp:cNvPr id="0" name=""/>
        <dsp:cNvSpPr/>
      </dsp:nvSpPr>
      <dsp:spPr>
        <a:xfrm>
          <a:off x="2381415" y="605277"/>
          <a:ext cx="438949" cy="1019960"/>
        </a:xfrm>
        <a:custGeom>
          <a:avLst/>
          <a:gdLst/>
          <a:ahLst/>
          <a:cxnLst/>
          <a:rect l="0" t="0" r="0" b="0"/>
          <a:pathLst>
            <a:path>
              <a:moveTo>
                <a:pt x="0" y="1019960"/>
              </a:moveTo>
              <a:lnTo>
                <a:pt x="204129" y="1019960"/>
              </a:lnTo>
              <a:lnTo>
                <a:pt x="204129" y="0"/>
              </a:lnTo>
              <a:lnTo>
                <a:pt x="438949" y="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074C82E2-C8E7-4C6A-AFE4-30E6E3D221FF}">
      <dsp:nvSpPr>
        <dsp:cNvPr id="0" name=""/>
        <dsp:cNvSpPr/>
      </dsp:nvSpPr>
      <dsp:spPr>
        <a:xfrm>
          <a:off x="33215" y="1267138"/>
          <a:ext cx="2348200" cy="716201"/>
        </a:xfrm>
        <a:prstGeom prst="rect">
          <a:avLst/>
        </a:prstGeom>
        <a:solidFill>
          <a:srgbClr val="92D050"/>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DEJ &amp; initial formation</a:t>
          </a:r>
        </a:p>
      </dsp:txBody>
      <dsp:txXfrm>
        <a:off x="33215" y="1267138"/>
        <a:ext cx="2348200" cy="716201"/>
      </dsp:txXfrm>
    </dsp:sp>
    <dsp:sp modelId="{F5887B6B-142E-4297-AC0D-A245305B2243}">
      <dsp:nvSpPr>
        <dsp:cNvPr id="0" name=""/>
        <dsp:cNvSpPr/>
      </dsp:nvSpPr>
      <dsp:spPr>
        <a:xfrm>
          <a:off x="2820365" y="247177"/>
          <a:ext cx="2348200" cy="71620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Enamel spindle</a:t>
          </a:r>
        </a:p>
      </dsp:txBody>
      <dsp:txXfrm>
        <a:off x="2820365" y="247177"/>
        <a:ext cx="2348200" cy="716201"/>
      </dsp:txXfrm>
    </dsp:sp>
    <dsp:sp modelId="{72985191-0F0F-42EA-9126-BE8106817433}">
      <dsp:nvSpPr>
        <dsp:cNvPr id="0" name=""/>
        <dsp:cNvSpPr/>
      </dsp:nvSpPr>
      <dsp:spPr>
        <a:xfrm>
          <a:off x="2820365" y="1256903"/>
          <a:ext cx="2348200" cy="71620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Enamel tufts</a:t>
          </a:r>
        </a:p>
      </dsp:txBody>
      <dsp:txXfrm>
        <a:off x="2820365" y="1256903"/>
        <a:ext cx="2348200" cy="716201"/>
      </dsp:txXfrm>
    </dsp:sp>
    <dsp:sp modelId="{4CC9B40B-1928-4626-B866-7D374A67236F}">
      <dsp:nvSpPr>
        <dsp:cNvPr id="0" name=""/>
        <dsp:cNvSpPr/>
      </dsp:nvSpPr>
      <dsp:spPr>
        <a:xfrm>
          <a:off x="2820365" y="2266629"/>
          <a:ext cx="2348200" cy="71620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Enamel Lamella</a:t>
          </a:r>
        </a:p>
      </dsp:txBody>
      <dsp:txXfrm>
        <a:off x="2820365" y="2266629"/>
        <a:ext cx="2348200" cy="7162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F5BEE-B89F-4D41-8185-1095974CC655}">
      <dsp:nvSpPr>
        <dsp:cNvPr id="0" name=""/>
        <dsp:cNvSpPr/>
      </dsp:nvSpPr>
      <dsp:spPr>
        <a:xfrm>
          <a:off x="4435530" y="2935326"/>
          <a:ext cx="683321" cy="2341861"/>
        </a:xfrm>
        <a:custGeom>
          <a:avLst/>
          <a:gdLst/>
          <a:ahLst/>
          <a:cxnLst/>
          <a:rect l="0" t="0" r="0" b="0"/>
          <a:pathLst>
            <a:path>
              <a:moveTo>
                <a:pt x="0" y="0"/>
              </a:moveTo>
              <a:lnTo>
                <a:pt x="317772" y="0"/>
              </a:lnTo>
              <a:lnTo>
                <a:pt x="317772" y="2341861"/>
              </a:lnTo>
              <a:lnTo>
                <a:pt x="683321" y="2341861"/>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2946DA68-8B80-44FD-9D40-D2FDAA84AE90}">
      <dsp:nvSpPr>
        <dsp:cNvPr id="0" name=""/>
        <dsp:cNvSpPr/>
      </dsp:nvSpPr>
      <dsp:spPr>
        <a:xfrm>
          <a:off x="4435530" y="2935326"/>
          <a:ext cx="683321" cy="769998"/>
        </a:xfrm>
        <a:custGeom>
          <a:avLst/>
          <a:gdLst/>
          <a:ahLst/>
          <a:cxnLst/>
          <a:rect l="0" t="0" r="0" b="0"/>
          <a:pathLst>
            <a:path>
              <a:moveTo>
                <a:pt x="0" y="0"/>
              </a:moveTo>
              <a:lnTo>
                <a:pt x="317772" y="0"/>
              </a:lnTo>
              <a:lnTo>
                <a:pt x="317772" y="769998"/>
              </a:lnTo>
              <a:lnTo>
                <a:pt x="683321" y="769998"/>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A989D11E-8A61-4ECD-A2C6-D7E541493FB7}">
      <dsp:nvSpPr>
        <dsp:cNvPr id="0" name=""/>
        <dsp:cNvSpPr/>
      </dsp:nvSpPr>
      <dsp:spPr>
        <a:xfrm>
          <a:off x="4435530" y="2133463"/>
          <a:ext cx="683321" cy="801863"/>
        </a:xfrm>
        <a:custGeom>
          <a:avLst/>
          <a:gdLst/>
          <a:ahLst/>
          <a:cxnLst/>
          <a:rect l="0" t="0" r="0" b="0"/>
          <a:pathLst>
            <a:path>
              <a:moveTo>
                <a:pt x="0" y="801863"/>
              </a:moveTo>
              <a:lnTo>
                <a:pt x="317772" y="801863"/>
              </a:lnTo>
              <a:lnTo>
                <a:pt x="317772" y="0"/>
              </a:lnTo>
              <a:lnTo>
                <a:pt x="683321" y="0"/>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83D0489D-B59F-4CAE-B329-6399544DE5A8}">
      <dsp:nvSpPr>
        <dsp:cNvPr id="0" name=""/>
        <dsp:cNvSpPr/>
      </dsp:nvSpPr>
      <dsp:spPr>
        <a:xfrm>
          <a:off x="4435530" y="561600"/>
          <a:ext cx="683321" cy="2373726"/>
        </a:xfrm>
        <a:custGeom>
          <a:avLst/>
          <a:gdLst/>
          <a:ahLst/>
          <a:cxnLst/>
          <a:rect l="0" t="0" r="0" b="0"/>
          <a:pathLst>
            <a:path>
              <a:moveTo>
                <a:pt x="0" y="2373726"/>
              </a:moveTo>
              <a:lnTo>
                <a:pt x="317772" y="2373726"/>
              </a:lnTo>
              <a:lnTo>
                <a:pt x="317772" y="0"/>
              </a:lnTo>
              <a:lnTo>
                <a:pt x="683321" y="0"/>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074C82E2-C8E7-4C6A-AFE4-30E6E3D221FF}">
      <dsp:nvSpPr>
        <dsp:cNvPr id="0" name=""/>
        <dsp:cNvSpPr/>
      </dsp:nvSpPr>
      <dsp:spPr>
        <a:xfrm>
          <a:off x="780036" y="2377863"/>
          <a:ext cx="3655494" cy="1114925"/>
        </a:xfrm>
        <a:prstGeom prst="rect">
          <a:avLst/>
        </a:prstGeom>
        <a:solidFill>
          <a:srgbClr val="00B050"/>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t>Structural features</a:t>
          </a:r>
        </a:p>
      </dsp:txBody>
      <dsp:txXfrm>
        <a:off x="780036" y="2377863"/>
        <a:ext cx="3655494" cy="1114925"/>
      </dsp:txXfrm>
    </dsp:sp>
    <dsp:sp modelId="{DB1CF7E0-B07E-4659-A2FB-C7B4E4DCC19D}">
      <dsp:nvSpPr>
        <dsp:cNvPr id="0" name=""/>
        <dsp:cNvSpPr/>
      </dsp:nvSpPr>
      <dsp:spPr>
        <a:xfrm>
          <a:off x="5118852" y="4137"/>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latin typeface="Gill Sans MT" panose="020B0502020104020203"/>
              <a:ea typeface="+mn-ea"/>
              <a:cs typeface="+mn-cs"/>
            </a:rPr>
            <a:t>DEJ &amp; initial formation</a:t>
          </a:r>
        </a:p>
      </dsp:txBody>
      <dsp:txXfrm>
        <a:off x="5118852" y="4137"/>
        <a:ext cx="3655494" cy="1114925"/>
      </dsp:txXfrm>
    </dsp:sp>
    <dsp:sp modelId="{F5887B6B-142E-4297-AC0D-A245305B2243}">
      <dsp:nvSpPr>
        <dsp:cNvPr id="0" name=""/>
        <dsp:cNvSpPr/>
      </dsp:nvSpPr>
      <dsp:spPr>
        <a:xfrm>
          <a:off x="5118852" y="1576000"/>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Appositional growth</a:t>
          </a:r>
        </a:p>
      </dsp:txBody>
      <dsp:txXfrm>
        <a:off x="5118852" y="1576000"/>
        <a:ext cx="3655494" cy="1114925"/>
      </dsp:txXfrm>
    </dsp:sp>
    <dsp:sp modelId="{72985191-0F0F-42EA-9126-BE8106817433}">
      <dsp:nvSpPr>
        <dsp:cNvPr id="0" name=""/>
        <dsp:cNvSpPr/>
      </dsp:nvSpPr>
      <dsp:spPr>
        <a:xfrm>
          <a:off x="5118852" y="3147862"/>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Changes in rod orientation</a:t>
          </a:r>
        </a:p>
      </dsp:txBody>
      <dsp:txXfrm>
        <a:off x="5118852" y="3147862"/>
        <a:ext cx="3655494" cy="1114925"/>
      </dsp:txXfrm>
    </dsp:sp>
    <dsp:sp modelId="{4CC9B40B-1928-4626-B866-7D374A67236F}">
      <dsp:nvSpPr>
        <dsp:cNvPr id="0" name=""/>
        <dsp:cNvSpPr/>
      </dsp:nvSpPr>
      <dsp:spPr>
        <a:xfrm>
          <a:off x="5118852" y="4719725"/>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Tooth surface</a:t>
          </a:r>
        </a:p>
      </dsp:txBody>
      <dsp:txXfrm>
        <a:off x="5118852" y="4719725"/>
        <a:ext cx="3655494" cy="11149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46DA68-8B80-44FD-9D40-D2FDAA84AE90}">
      <dsp:nvSpPr>
        <dsp:cNvPr id="0" name=""/>
        <dsp:cNvSpPr/>
      </dsp:nvSpPr>
      <dsp:spPr>
        <a:xfrm>
          <a:off x="2381415" y="1625238"/>
          <a:ext cx="441473" cy="1246668"/>
        </a:xfrm>
        <a:custGeom>
          <a:avLst/>
          <a:gdLst/>
          <a:ahLst/>
          <a:cxnLst/>
          <a:rect l="0" t="0" r="0" b="0"/>
          <a:pathLst>
            <a:path>
              <a:moveTo>
                <a:pt x="0" y="0"/>
              </a:moveTo>
              <a:lnTo>
                <a:pt x="206653" y="0"/>
              </a:lnTo>
              <a:lnTo>
                <a:pt x="206653" y="1246668"/>
              </a:lnTo>
              <a:lnTo>
                <a:pt x="441473" y="1246668"/>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A989D11E-8A61-4ECD-A2C6-D7E541493FB7}">
      <dsp:nvSpPr>
        <dsp:cNvPr id="0" name=""/>
        <dsp:cNvSpPr/>
      </dsp:nvSpPr>
      <dsp:spPr>
        <a:xfrm>
          <a:off x="2381415" y="853869"/>
          <a:ext cx="344340" cy="771368"/>
        </a:xfrm>
        <a:custGeom>
          <a:avLst/>
          <a:gdLst/>
          <a:ahLst/>
          <a:cxnLst/>
          <a:rect l="0" t="0" r="0" b="0"/>
          <a:pathLst>
            <a:path>
              <a:moveTo>
                <a:pt x="0" y="771368"/>
              </a:moveTo>
              <a:lnTo>
                <a:pt x="109520" y="771368"/>
              </a:lnTo>
              <a:lnTo>
                <a:pt x="109520" y="0"/>
              </a:lnTo>
              <a:lnTo>
                <a:pt x="344340" y="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074C82E2-C8E7-4C6A-AFE4-30E6E3D221FF}">
      <dsp:nvSpPr>
        <dsp:cNvPr id="0" name=""/>
        <dsp:cNvSpPr/>
      </dsp:nvSpPr>
      <dsp:spPr>
        <a:xfrm>
          <a:off x="33215" y="1267138"/>
          <a:ext cx="2348200" cy="716201"/>
        </a:xfrm>
        <a:prstGeom prst="rect">
          <a:avLst/>
        </a:prstGeom>
        <a:solidFill>
          <a:srgbClr val="92D050"/>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Appositional growth</a:t>
          </a:r>
        </a:p>
      </dsp:txBody>
      <dsp:txXfrm>
        <a:off x="33215" y="1267138"/>
        <a:ext cx="2348200" cy="716201"/>
      </dsp:txXfrm>
    </dsp:sp>
    <dsp:sp modelId="{F5887B6B-142E-4297-AC0D-A245305B2243}">
      <dsp:nvSpPr>
        <dsp:cNvPr id="0" name=""/>
        <dsp:cNvSpPr/>
      </dsp:nvSpPr>
      <dsp:spPr>
        <a:xfrm>
          <a:off x="2725756" y="495769"/>
          <a:ext cx="2348200" cy="71620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Cross Striation</a:t>
          </a:r>
        </a:p>
      </dsp:txBody>
      <dsp:txXfrm>
        <a:off x="2725756" y="495769"/>
        <a:ext cx="2348200" cy="716201"/>
      </dsp:txXfrm>
    </dsp:sp>
    <dsp:sp modelId="{72985191-0F0F-42EA-9126-BE8106817433}">
      <dsp:nvSpPr>
        <dsp:cNvPr id="0" name=""/>
        <dsp:cNvSpPr/>
      </dsp:nvSpPr>
      <dsp:spPr>
        <a:xfrm>
          <a:off x="2822889" y="2513806"/>
          <a:ext cx="2348200" cy="71620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Striae of </a:t>
          </a:r>
          <a:r>
            <a:rPr lang="en-US" sz="2800" kern="1200" dirty="0" err="1"/>
            <a:t>Retzius</a:t>
          </a:r>
          <a:endParaRPr lang="en-US" sz="2800" kern="1200" dirty="0"/>
        </a:p>
      </dsp:txBody>
      <dsp:txXfrm>
        <a:off x="2822889" y="2513806"/>
        <a:ext cx="2348200" cy="7162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F5BEE-B89F-4D41-8185-1095974CC655}">
      <dsp:nvSpPr>
        <dsp:cNvPr id="0" name=""/>
        <dsp:cNvSpPr/>
      </dsp:nvSpPr>
      <dsp:spPr>
        <a:xfrm>
          <a:off x="4435530" y="2935326"/>
          <a:ext cx="683321" cy="2341861"/>
        </a:xfrm>
        <a:custGeom>
          <a:avLst/>
          <a:gdLst/>
          <a:ahLst/>
          <a:cxnLst/>
          <a:rect l="0" t="0" r="0" b="0"/>
          <a:pathLst>
            <a:path>
              <a:moveTo>
                <a:pt x="0" y="0"/>
              </a:moveTo>
              <a:lnTo>
                <a:pt x="317772" y="0"/>
              </a:lnTo>
              <a:lnTo>
                <a:pt x="317772" y="2341861"/>
              </a:lnTo>
              <a:lnTo>
                <a:pt x="683321" y="2341861"/>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2946DA68-8B80-44FD-9D40-D2FDAA84AE90}">
      <dsp:nvSpPr>
        <dsp:cNvPr id="0" name=""/>
        <dsp:cNvSpPr/>
      </dsp:nvSpPr>
      <dsp:spPr>
        <a:xfrm>
          <a:off x="4435530" y="2935326"/>
          <a:ext cx="683321" cy="769998"/>
        </a:xfrm>
        <a:custGeom>
          <a:avLst/>
          <a:gdLst/>
          <a:ahLst/>
          <a:cxnLst/>
          <a:rect l="0" t="0" r="0" b="0"/>
          <a:pathLst>
            <a:path>
              <a:moveTo>
                <a:pt x="0" y="0"/>
              </a:moveTo>
              <a:lnTo>
                <a:pt x="317772" y="0"/>
              </a:lnTo>
              <a:lnTo>
                <a:pt x="317772" y="769998"/>
              </a:lnTo>
              <a:lnTo>
                <a:pt x="683321" y="769998"/>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A989D11E-8A61-4ECD-A2C6-D7E541493FB7}">
      <dsp:nvSpPr>
        <dsp:cNvPr id="0" name=""/>
        <dsp:cNvSpPr/>
      </dsp:nvSpPr>
      <dsp:spPr>
        <a:xfrm>
          <a:off x="4435530" y="2133463"/>
          <a:ext cx="683321" cy="801863"/>
        </a:xfrm>
        <a:custGeom>
          <a:avLst/>
          <a:gdLst/>
          <a:ahLst/>
          <a:cxnLst/>
          <a:rect l="0" t="0" r="0" b="0"/>
          <a:pathLst>
            <a:path>
              <a:moveTo>
                <a:pt x="0" y="801863"/>
              </a:moveTo>
              <a:lnTo>
                <a:pt x="317772" y="801863"/>
              </a:lnTo>
              <a:lnTo>
                <a:pt x="317772" y="0"/>
              </a:lnTo>
              <a:lnTo>
                <a:pt x="683321" y="0"/>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83D0489D-B59F-4CAE-B329-6399544DE5A8}">
      <dsp:nvSpPr>
        <dsp:cNvPr id="0" name=""/>
        <dsp:cNvSpPr/>
      </dsp:nvSpPr>
      <dsp:spPr>
        <a:xfrm>
          <a:off x="4435530" y="561600"/>
          <a:ext cx="683321" cy="2373726"/>
        </a:xfrm>
        <a:custGeom>
          <a:avLst/>
          <a:gdLst/>
          <a:ahLst/>
          <a:cxnLst/>
          <a:rect l="0" t="0" r="0" b="0"/>
          <a:pathLst>
            <a:path>
              <a:moveTo>
                <a:pt x="0" y="2373726"/>
              </a:moveTo>
              <a:lnTo>
                <a:pt x="317772" y="2373726"/>
              </a:lnTo>
              <a:lnTo>
                <a:pt x="317772" y="0"/>
              </a:lnTo>
              <a:lnTo>
                <a:pt x="683321" y="0"/>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074C82E2-C8E7-4C6A-AFE4-30E6E3D221FF}">
      <dsp:nvSpPr>
        <dsp:cNvPr id="0" name=""/>
        <dsp:cNvSpPr/>
      </dsp:nvSpPr>
      <dsp:spPr>
        <a:xfrm>
          <a:off x="780036" y="2377863"/>
          <a:ext cx="3655494" cy="1114925"/>
        </a:xfrm>
        <a:prstGeom prst="rect">
          <a:avLst/>
        </a:prstGeom>
        <a:solidFill>
          <a:srgbClr val="00B050"/>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t>Structural features</a:t>
          </a:r>
        </a:p>
      </dsp:txBody>
      <dsp:txXfrm>
        <a:off x="780036" y="2377863"/>
        <a:ext cx="3655494" cy="1114925"/>
      </dsp:txXfrm>
    </dsp:sp>
    <dsp:sp modelId="{DB1CF7E0-B07E-4659-A2FB-C7B4E4DCC19D}">
      <dsp:nvSpPr>
        <dsp:cNvPr id="0" name=""/>
        <dsp:cNvSpPr/>
      </dsp:nvSpPr>
      <dsp:spPr>
        <a:xfrm>
          <a:off x="5118852" y="4137"/>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latin typeface="Gill Sans MT" panose="020B0502020104020203"/>
              <a:ea typeface="+mn-ea"/>
              <a:cs typeface="+mn-cs"/>
            </a:rPr>
            <a:t>DEJ &amp; initial formation</a:t>
          </a:r>
        </a:p>
      </dsp:txBody>
      <dsp:txXfrm>
        <a:off x="5118852" y="4137"/>
        <a:ext cx="3655494" cy="1114925"/>
      </dsp:txXfrm>
    </dsp:sp>
    <dsp:sp modelId="{F5887B6B-142E-4297-AC0D-A245305B2243}">
      <dsp:nvSpPr>
        <dsp:cNvPr id="0" name=""/>
        <dsp:cNvSpPr/>
      </dsp:nvSpPr>
      <dsp:spPr>
        <a:xfrm>
          <a:off x="5118852" y="1576000"/>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Appositional growth</a:t>
          </a:r>
        </a:p>
      </dsp:txBody>
      <dsp:txXfrm>
        <a:off x="5118852" y="1576000"/>
        <a:ext cx="3655494" cy="1114925"/>
      </dsp:txXfrm>
    </dsp:sp>
    <dsp:sp modelId="{72985191-0F0F-42EA-9126-BE8106817433}">
      <dsp:nvSpPr>
        <dsp:cNvPr id="0" name=""/>
        <dsp:cNvSpPr/>
      </dsp:nvSpPr>
      <dsp:spPr>
        <a:xfrm>
          <a:off x="5118852" y="3147862"/>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Changes in rod orientation</a:t>
          </a:r>
        </a:p>
      </dsp:txBody>
      <dsp:txXfrm>
        <a:off x="5118852" y="3147862"/>
        <a:ext cx="3655494" cy="1114925"/>
      </dsp:txXfrm>
    </dsp:sp>
    <dsp:sp modelId="{4CC9B40B-1928-4626-B866-7D374A67236F}">
      <dsp:nvSpPr>
        <dsp:cNvPr id="0" name=""/>
        <dsp:cNvSpPr/>
      </dsp:nvSpPr>
      <dsp:spPr>
        <a:xfrm>
          <a:off x="5118852" y="4719725"/>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Tooth surface</a:t>
          </a:r>
        </a:p>
      </dsp:txBody>
      <dsp:txXfrm>
        <a:off x="5118852" y="4719725"/>
        <a:ext cx="3655494" cy="11149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46DA68-8B80-44FD-9D40-D2FDAA84AE90}">
      <dsp:nvSpPr>
        <dsp:cNvPr id="0" name=""/>
        <dsp:cNvSpPr/>
      </dsp:nvSpPr>
      <dsp:spPr>
        <a:xfrm>
          <a:off x="2381415" y="1625238"/>
          <a:ext cx="441473" cy="1246668"/>
        </a:xfrm>
        <a:custGeom>
          <a:avLst/>
          <a:gdLst/>
          <a:ahLst/>
          <a:cxnLst/>
          <a:rect l="0" t="0" r="0" b="0"/>
          <a:pathLst>
            <a:path>
              <a:moveTo>
                <a:pt x="0" y="0"/>
              </a:moveTo>
              <a:lnTo>
                <a:pt x="206653" y="0"/>
              </a:lnTo>
              <a:lnTo>
                <a:pt x="206653" y="1246668"/>
              </a:lnTo>
              <a:lnTo>
                <a:pt x="441473" y="1246668"/>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A989D11E-8A61-4ECD-A2C6-D7E541493FB7}">
      <dsp:nvSpPr>
        <dsp:cNvPr id="0" name=""/>
        <dsp:cNvSpPr/>
      </dsp:nvSpPr>
      <dsp:spPr>
        <a:xfrm>
          <a:off x="2381415" y="853869"/>
          <a:ext cx="344340" cy="771368"/>
        </a:xfrm>
        <a:custGeom>
          <a:avLst/>
          <a:gdLst/>
          <a:ahLst/>
          <a:cxnLst/>
          <a:rect l="0" t="0" r="0" b="0"/>
          <a:pathLst>
            <a:path>
              <a:moveTo>
                <a:pt x="0" y="771368"/>
              </a:moveTo>
              <a:lnTo>
                <a:pt x="109520" y="771368"/>
              </a:lnTo>
              <a:lnTo>
                <a:pt x="109520" y="0"/>
              </a:lnTo>
              <a:lnTo>
                <a:pt x="344340" y="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074C82E2-C8E7-4C6A-AFE4-30E6E3D221FF}">
      <dsp:nvSpPr>
        <dsp:cNvPr id="0" name=""/>
        <dsp:cNvSpPr/>
      </dsp:nvSpPr>
      <dsp:spPr>
        <a:xfrm>
          <a:off x="33215" y="1267138"/>
          <a:ext cx="2348200" cy="716201"/>
        </a:xfrm>
        <a:prstGeom prst="rect">
          <a:avLst/>
        </a:prstGeom>
        <a:solidFill>
          <a:srgbClr val="92D050"/>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Change in rod orientation</a:t>
          </a:r>
        </a:p>
      </dsp:txBody>
      <dsp:txXfrm>
        <a:off x="33215" y="1267138"/>
        <a:ext cx="2348200" cy="716201"/>
      </dsp:txXfrm>
    </dsp:sp>
    <dsp:sp modelId="{F5887B6B-142E-4297-AC0D-A245305B2243}">
      <dsp:nvSpPr>
        <dsp:cNvPr id="0" name=""/>
        <dsp:cNvSpPr/>
      </dsp:nvSpPr>
      <dsp:spPr>
        <a:xfrm>
          <a:off x="2725756" y="495769"/>
          <a:ext cx="2348200" cy="71620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Gnarled enamel </a:t>
          </a:r>
        </a:p>
      </dsp:txBody>
      <dsp:txXfrm>
        <a:off x="2725756" y="495769"/>
        <a:ext cx="2348200" cy="716201"/>
      </dsp:txXfrm>
    </dsp:sp>
    <dsp:sp modelId="{72985191-0F0F-42EA-9126-BE8106817433}">
      <dsp:nvSpPr>
        <dsp:cNvPr id="0" name=""/>
        <dsp:cNvSpPr/>
      </dsp:nvSpPr>
      <dsp:spPr>
        <a:xfrm>
          <a:off x="2822889" y="2513806"/>
          <a:ext cx="2348200" cy="71620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Hunter-</a:t>
          </a:r>
          <a:r>
            <a:rPr lang="en-US" sz="2800" kern="1200" dirty="0" err="1"/>
            <a:t>Shreger</a:t>
          </a:r>
          <a:r>
            <a:rPr lang="en-US" sz="2800" kern="1200" dirty="0"/>
            <a:t> bands</a:t>
          </a:r>
        </a:p>
      </dsp:txBody>
      <dsp:txXfrm>
        <a:off x="2822889" y="2513806"/>
        <a:ext cx="2348200" cy="71620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F5BEE-B89F-4D41-8185-1095974CC655}">
      <dsp:nvSpPr>
        <dsp:cNvPr id="0" name=""/>
        <dsp:cNvSpPr/>
      </dsp:nvSpPr>
      <dsp:spPr>
        <a:xfrm>
          <a:off x="4435530" y="2935326"/>
          <a:ext cx="683321" cy="2341861"/>
        </a:xfrm>
        <a:custGeom>
          <a:avLst/>
          <a:gdLst/>
          <a:ahLst/>
          <a:cxnLst/>
          <a:rect l="0" t="0" r="0" b="0"/>
          <a:pathLst>
            <a:path>
              <a:moveTo>
                <a:pt x="0" y="0"/>
              </a:moveTo>
              <a:lnTo>
                <a:pt x="317772" y="0"/>
              </a:lnTo>
              <a:lnTo>
                <a:pt x="317772" y="2341861"/>
              </a:lnTo>
              <a:lnTo>
                <a:pt x="683321" y="2341861"/>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2946DA68-8B80-44FD-9D40-D2FDAA84AE90}">
      <dsp:nvSpPr>
        <dsp:cNvPr id="0" name=""/>
        <dsp:cNvSpPr/>
      </dsp:nvSpPr>
      <dsp:spPr>
        <a:xfrm>
          <a:off x="4435530" y="2935326"/>
          <a:ext cx="683321" cy="769998"/>
        </a:xfrm>
        <a:custGeom>
          <a:avLst/>
          <a:gdLst/>
          <a:ahLst/>
          <a:cxnLst/>
          <a:rect l="0" t="0" r="0" b="0"/>
          <a:pathLst>
            <a:path>
              <a:moveTo>
                <a:pt x="0" y="0"/>
              </a:moveTo>
              <a:lnTo>
                <a:pt x="317772" y="0"/>
              </a:lnTo>
              <a:lnTo>
                <a:pt x="317772" y="769998"/>
              </a:lnTo>
              <a:lnTo>
                <a:pt x="683321" y="769998"/>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A989D11E-8A61-4ECD-A2C6-D7E541493FB7}">
      <dsp:nvSpPr>
        <dsp:cNvPr id="0" name=""/>
        <dsp:cNvSpPr/>
      </dsp:nvSpPr>
      <dsp:spPr>
        <a:xfrm>
          <a:off x="4435530" y="2133463"/>
          <a:ext cx="683321" cy="801863"/>
        </a:xfrm>
        <a:custGeom>
          <a:avLst/>
          <a:gdLst/>
          <a:ahLst/>
          <a:cxnLst/>
          <a:rect l="0" t="0" r="0" b="0"/>
          <a:pathLst>
            <a:path>
              <a:moveTo>
                <a:pt x="0" y="801863"/>
              </a:moveTo>
              <a:lnTo>
                <a:pt x="317772" y="801863"/>
              </a:lnTo>
              <a:lnTo>
                <a:pt x="317772" y="0"/>
              </a:lnTo>
              <a:lnTo>
                <a:pt x="683321" y="0"/>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83D0489D-B59F-4CAE-B329-6399544DE5A8}">
      <dsp:nvSpPr>
        <dsp:cNvPr id="0" name=""/>
        <dsp:cNvSpPr/>
      </dsp:nvSpPr>
      <dsp:spPr>
        <a:xfrm>
          <a:off x="4435530" y="561600"/>
          <a:ext cx="683321" cy="2373726"/>
        </a:xfrm>
        <a:custGeom>
          <a:avLst/>
          <a:gdLst/>
          <a:ahLst/>
          <a:cxnLst/>
          <a:rect l="0" t="0" r="0" b="0"/>
          <a:pathLst>
            <a:path>
              <a:moveTo>
                <a:pt x="0" y="2373726"/>
              </a:moveTo>
              <a:lnTo>
                <a:pt x="317772" y="2373726"/>
              </a:lnTo>
              <a:lnTo>
                <a:pt x="317772" y="0"/>
              </a:lnTo>
              <a:lnTo>
                <a:pt x="683321" y="0"/>
              </a:lnTo>
            </a:path>
          </a:pathLst>
        </a:custGeom>
        <a:noFill/>
        <a:ln w="38100" cap="flat" cmpd="sng" algn="ctr">
          <a:solidFill>
            <a:scrgbClr r="0" g="0" b="0"/>
          </a:solidFill>
          <a:prstDash val="solid"/>
          <a:miter lim="800000"/>
        </a:ln>
        <a:effectLst/>
        <a:sp3d z="-227350" prstMaterial="matte"/>
      </dsp:spPr>
      <dsp:style>
        <a:lnRef idx="2">
          <a:scrgbClr r="0" g="0" b="0"/>
        </a:lnRef>
        <a:fillRef idx="0">
          <a:scrgbClr r="0" g="0" b="0"/>
        </a:fillRef>
        <a:effectRef idx="0">
          <a:scrgbClr r="0" g="0" b="0"/>
        </a:effectRef>
        <a:fontRef idx="minor"/>
      </dsp:style>
    </dsp:sp>
    <dsp:sp modelId="{074C82E2-C8E7-4C6A-AFE4-30E6E3D221FF}">
      <dsp:nvSpPr>
        <dsp:cNvPr id="0" name=""/>
        <dsp:cNvSpPr/>
      </dsp:nvSpPr>
      <dsp:spPr>
        <a:xfrm>
          <a:off x="780036" y="2377863"/>
          <a:ext cx="3655494" cy="1114925"/>
        </a:xfrm>
        <a:prstGeom prst="rect">
          <a:avLst/>
        </a:prstGeom>
        <a:solidFill>
          <a:srgbClr val="00B050"/>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t>Structural features</a:t>
          </a:r>
        </a:p>
      </dsp:txBody>
      <dsp:txXfrm>
        <a:off x="780036" y="2377863"/>
        <a:ext cx="3655494" cy="1114925"/>
      </dsp:txXfrm>
    </dsp:sp>
    <dsp:sp modelId="{DB1CF7E0-B07E-4659-A2FB-C7B4E4DCC19D}">
      <dsp:nvSpPr>
        <dsp:cNvPr id="0" name=""/>
        <dsp:cNvSpPr/>
      </dsp:nvSpPr>
      <dsp:spPr>
        <a:xfrm>
          <a:off x="5118852" y="4137"/>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latin typeface="Gill Sans MT" panose="020B0502020104020203"/>
              <a:ea typeface="+mn-ea"/>
              <a:cs typeface="+mn-cs"/>
            </a:rPr>
            <a:t>DEJ &amp; initial formation</a:t>
          </a:r>
        </a:p>
      </dsp:txBody>
      <dsp:txXfrm>
        <a:off x="5118852" y="4137"/>
        <a:ext cx="3655494" cy="1114925"/>
      </dsp:txXfrm>
    </dsp:sp>
    <dsp:sp modelId="{F5887B6B-142E-4297-AC0D-A245305B2243}">
      <dsp:nvSpPr>
        <dsp:cNvPr id="0" name=""/>
        <dsp:cNvSpPr/>
      </dsp:nvSpPr>
      <dsp:spPr>
        <a:xfrm>
          <a:off x="5118852" y="1576000"/>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Appositional growth</a:t>
          </a:r>
        </a:p>
      </dsp:txBody>
      <dsp:txXfrm>
        <a:off x="5118852" y="1576000"/>
        <a:ext cx="3655494" cy="1114925"/>
      </dsp:txXfrm>
    </dsp:sp>
    <dsp:sp modelId="{72985191-0F0F-42EA-9126-BE8106817433}">
      <dsp:nvSpPr>
        <dsp:cNvPr id="0" name=""/>
        <dsp:cNvSpPr/>
      </dsp:nvSpPr>
      <dsp:spPr>
        <a:xfrm>
          <a:off x="5118852" y="3147862"/>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Changes in rod orientation</a:t>
          </a:r>
        </a:p>
      </dsp:txBody>
      <dsp:txXfrm>
        <a:off x="5118852" y="3147862"/>
        <a:ext cx="3655494" cy="1114925"/>
      </dsp:txXfrm>
    </dsp:sp>
    <dsp:sp modelId="{4CC9B40B-1928-4626-B866-7D374A67236F}">
      <dsp:nvSpPr>
        <dsp:cNvPr id="0" name=""/>
        <dsp:cNvSpPr/>
      </dsp:nvSpPr>
      <dsp:spPr>
        <a:xfrm>
          <a:off x="5118852" y="4719725"/>
          <a:ext cx="3655494" cy="1114925"/>
        </a:xfrm>
        <a:prstGeom prst="rect">
          <a:avLst/>
        </a:prstGeom>
        <a:solidFill>
          <a:schemeClr val="accent2">
            <a:lumMod val="40000"/>
            <a:lumOff val="6000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sp3d extrusionH="28000" prstMaterial="matte"/>
        </a:bodyPr>
        <a:lstStyle/>
        <a:p>
          <a:pPr marL="0" lvl="0" indent="0" algn="ctr" defTabSz="1600200">
            <a:lnSpc>
              <a:spcPct val="90000"/>
            </a:lnSpc>
            <a:spcBef>
              <a:spcPct val="0"/>
            </a:spcBef>
            <a:spcAft>
              <a:spcPct val="35000"/>
            </a:spcAft>
            <a:buNone/>
          </a:pPr>
          <a:r>
            <a:rPr lang="en-US" sz="3600" kern="1200" dirty="0">
              <a:solidFill>
                <a:srgbClr val="FF0000"/>
              </a:solidFill>
            </a:rPr>
            <a:t>Tooth surface</a:t>
          </a:r>
        </a:p>
      </dsp:txBody>
      <dsp:txXfrm>
        <a:off x="5118852" y="4719725"/>
        <a:ext cx="3655494" cy="11149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46DA68-8B80-44FD-9D40-D2FDAA84AE90}">
      <dsp:nvSpPr>
        <dsp:cNvPr id="0" name=""/>
        <dsp:cNvSpPr/>
      </dsp:nvSpPr>
      <dsp:spPr>
        <a:xfrm>
          <a:off x="2504843" y="1720578"/>
          <a:ext cx="464355" cy="1322387"/>
        </a:xfrm>
        <a:custGeom>
          <a:avLst/>
          <a:gdLst/>
          <a:ahLst/>
          <a:cxnLst/>
          <a:rect l="0" t="0" r="0" b="0"/>
          <a:pathLst>
            <a:path>
              <a:moveTo>
                <a:pt x="0" y="0"/>
              </a:moveTo>
              <a:lnTo>
                <a:pt x="217364" y="0"/>
              </a:lnTo>
              <a:lnTo>
                <a:pt x="217364" y="1322387"/>
              </a:lnTo>
              <a:lnTo>
                <a:pt x="464355" y="1322387"/>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A989D11E-8A61-4ECD-A2C6-D7E541493FB7}">
      <dsp:nvSpPr>
        <dsp:cNvPr id="0" name=""/>
        <dsp:cNvSpPr/>
      </dsp:nvSpPr>
      <dsp:spPr>
        <a:xfrm>
          <a:off x="2504843" y="909230"/>
          <a:ext cx="362186" cy="811348"/>
        </a:xfrm>
        <a:custGeom>
          <a:avLst/>
          <a:gdLst/>
          <a:ahLst/>
          <a:cxnLst/>
          <a:rect l="0" t="0" r="0" b="0"/>
          <a:pathLst>
            <a:path>
              <a:moveTo>
                <a:pt x="0" y="811348"/>
              </a:moveTo>
              <a:lnTo>
                <a:pt x="115196" y="811348"/>
              </a:lnTo>
              <a:lnTo>
                <a:pt x="115196" y="0"/>
              </a:lnTo>
              <a:lnTo>
                <a:pt x="362186" y="0"/>
              </a:lnTo>
            </a:path>
          </a:pathLst>
        </a:custGeom>
        <a:noFill/>
        <a:ln w="12700" cap="flat" cmpd="sng" algn="ctr">
          <a:solidFill>
            <a:schemeClr val="accent1">
              <a:shade val="6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074C82E2-C8E7-4C6A-AFE4-30E6E3D221FF}">
      <dsp:nvSpPr>
        <dsp:cNvPr id="0" name=""/>
        <dsp:cNvSpPr/>
      </dsp:nvSpPr>
      <dsp:spPr>
        <a:xfrm>
          <a:off x="34937" y="1343917"/>
          <a:ext cx="2469905" cy="753321"/>
        </a:xfrm>
        <a:prstGeom prst="rect">
          <a:avLst/>
        </a:prstGeom>
        <a:solidFill>
          <a:srgbClr val="92D050"/>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Related to tooth surface</a:t>
          </a:r>
        </a:p>
      </dsp:txBody>
      <dsp:txXfrm>
        <a:off x="34937" y="1343917"/>
        <a:ext cx="2469905" cy="753321"/>
      </dsp:txXfrm>
    </dsp:sp>
    <dsp:sp modelId="{F5887B6B-142E-4297-AC0D-A245305B2243}">
      <dsp:nvSpPr>
        <dsp:cNvPr id="0" name=""/>
        <dsp:cNvSpPr/>
      </dsp:nvSpPr>
      <dsp:spPr>
        <a:xfrm>
          <a:off x="2867030" y="532569"/>
          <a:ext cx="2469905" cy="75332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Developmental coatings</a:t>
          </a:r>
        </a:p>
      </dsp:txBody>
      <dsp:txXfrm>
        <a:off x="2867030" y="532569"/>
        <a:ext cx="2469905" cy="753321"/>
      </dsp:txXfrm>
    </dsp:sp>
    <dsp:sp modelId="{72985191-0F0F-42EA-9126-BE8106817433}">
      <dsp:nvSpPr>
        <dsp:cNvPr id="0" name=""/>
        <dsp:cNvSpPr/>
      </dsp:nvSpPr>
      <dsp:spPr>
        <a:xfrm>
          <a:off x="2969198" y="2666305"/>
          <a:ext cx="2469905" cy="75332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Acquired coatings</a:t>
          </a:r>
        </a:p>
      </dsp:txBody>
      <dsp:txXfrm>
        <a:off x="2969198" y="2666305"/>
        <a:ext cx="2469905" cy="75332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CC82E17-7219-4492-913C-FD124F1FBF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ACA0F28-E06B-44B0-956D-96C9B8D3FE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19F050-04AD-42B6-A8C5-3950594FAB88}" type="datetimeFigureOut">
              <a:rPr lang="en-US" smtClean="0"/>
              <a:t>10/18/2019</a:t>
            </a:fld>
            <a:endParaRPr lang="en-US"/>
          </a:p>
        </p:txBody>
      </p:sp>
      <p:sp>
        <p:nvSpPr>
          <p:cNvPr id="4" name="Footer Placeholder 3">
            <a:extLst>
              <a:ext uri="{FF2B5EF4-FFF2-40B4-BE49-F238E27FC236}">
                <a16:creationId xmlns:a16="http://schemas.microsoft.com/office/drawing/2014/main" id="{80D3A593-A090-4D02-BB73-2C3681879CE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24124AB-A65B-49C8-9DCC-BB46B4BDA6C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CC27E7-5DA5-4CF5-B908-C66713BAB634}" type="slidenum">
              <a:rPr lang="en-US" smtClean="0"/>
              <a:t>‹#›</a:t>
            </a:fld>
            <a:endParaRPr lang="en-US"/>
          </a:p>
        </p:txBody>
      </p:sp>
    </p:spTree>
    <p:extLst>
      <p:ext uri="{BB962C8B-B14F-4D97-AF65-F5344CB8AC3E}">
        <p14:creationId xmlns:p14="http://schemas.microsoft.com/office/powerpoint/2010/main" val="306284813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1BA989-0891-442A-BAC3-4368C28E8BB9}" type="datetimeFigureOut">
              <a:rPr lang="en-US" smtClean="0"/>
              <a:t>10/18/2019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C2F0E4-F687-404A-86CF-5CD6859385D7}" type="slidenum">
              <a:rPr lang="en-US" smtClean="0"/>
              <a:t>‹#›</a:t>
            </a:fld>
            <a:endParaRPr lang="en-US"/>
          </a:p>
        </p:txBody>
      </p:sp>
    </p:spTree>
    <p:extLst>
      <p:ext uri="{BB962C8B-B14F-4D97-AF65-F5344CB8AC3E}">
        <p14:creationId xmlns:p14="http://schemas.microsoft.com/office/powerpoint/2010/main" val="227347639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C2F0E4-F687-404A-86CF-5CD6859385D7}" type="slidenum">
              <a:rPr lang="en-US" smtClean="0"/>
              <a:t>29</a:t>
            </a:fld>
            <a:endParaRPr lang="en-US"/>
          </a:p>
        </p:txBody>
      </p:sp>
      <p:sp>
        <p:nvSpPr>
          <p:cNvPr id="5" name="Footer Placeholder 4">
            <a:extLst>
              <a:ext uri="{FF2B5EF4-FFF2-40B4-BE49-F238E27FC236}">
                <a16:creationId xmlns:a16="http://schemas.microsoft.com/office/drawing/2014/main" id="{44D69AE4-5C83-45ED-8640-394D69EC7FD3}"/>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821983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C2F0E4-F687-404A-86CF-5CD6859385D7}" type="slidenum">
              <a:rPr lang="en-US" smtClean="0"/>
              <a:t>36</a:t>
            </a:fld>
            <a:endParaRPr lang="en-US"/>
          </a:p>
        </p:txBody>
      </p:sp>
      <p:sp>
        <p:nvSpPr>
          <p:cNvPr id="5" name="Footer Placeholder 4">
            <a:extLst>
              <a:ext uri="{FF2B5EF4-FFF2-40B4-BE49-F238E27FC236}">
                <a16:creationId xmlns:a16="http://schemas.microsoft.com/office/drawing/2014/main" id="{DFA235DD-9E65-40BD-A1F8-E8186EAA258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591446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B7FBC-57CB-4425-A391-04B0E66F33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39FDD19-F3A9-46C3-9DF1-4F21D8F671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8D8707-E186-496A-9821-E53C1A6B00C5}"/>
              </a:ext>
            </a:extLst>
          </p:cNvPr>
          <p:cNvSpPr>
            <a:spLocks noGrp="1"/>
          </p:cNvSpPr>
          <p:nvPr>
            <p:ph type="dt" sz="half" idx="10"/>
          </p:nvPr>
        </p:nvSpPr>
        <p:spPr/>
        <p:txBody>
          <a:bodyPr/>
          <a:lstStyle/>
          <a:p>
            <a:fld id="{D4620672-036A-43C7-91C0-B3F035FE309E}" type="datetime1">
              <a:rPr lang="en-US" smtClean="0"/>
              <a:t>10/18/2019</a:t>
            </a:fld>
            <a:endParaRPr lang="en-US"/>
          </a:p>
        </p:txBody>
      </p:sp>
      <p:sp>
        <p:nvSpPr>
          <p:cNvPr id="5" name="Footer Placeholder 4">
            <a:extLst>
              <a:ext uri="{FF2B5EF4-FFF2-40B4-BE49-F238E27FC236}">
                <a16:creationId xmlns:a16="http://schemas.microsoft.com/office/drawing/2014/main" id="{5ECA83CB-6D5E-48D0-8930-17EF207E58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7AB991-F4A5-4AC1-9718-FFE96E2C015F}"/>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4041101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D1FFE-3FD5-4A10-B31C-E97881F17D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D51D589-44BD-4BF4-8CD9-77070064B39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21EB0C-5C77-4C6D-895B-CECDECD2A162}"/>
              </a:ext>
            </a:extLst>
          </p:cNvPr>
          <p:cNvSpPr>
            <a:spLocks noGrp="1"/>
          </p:cNvSpPr>
          <p:nvPr>
            <p:ph type="dt" sz="half" idx="10"/>
          </p:nvPr>
        </p:nvSpPr>
        <p:spPr/>
        <p:txBody>
          <a:bodyPr/>
          <a:lstStyle/>
          <a:p>
            <a:fld id="{67D91208-877E-4262-B8C9-B39C2CC81767}" type="datetime1">
              <a:rPr lang="en-US" smtClean="0"/>
              <a:t>10/18/2019</a:t>
            </a:fld>
            <a:endParaRPr lang="en-US"/>
          </a:p>
        </p:txBody>
      </p:sp>
      <p:sp>
        <p:nvSpPr>
          <p:cNvPr id="5" name="Footer Placeholder 4">
            <a:extLst>
              <a:ext uri="{FF2B5EF4-FFF2-40B4-BE49-F238E27FC236}">
                <a16:creationId xmlns:a16="http://schemas.microsoft.com/office/drawing/2014/main" id="{3B52A6A4-3225-44B8-941B-94987BDB4B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B9A554-E80A-4156-A628-1E9166C1E4EE}"/>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2146338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ABCE7E-2219-4515-9350-E1179145A5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AB7F457-AF34-4EC0-9A53-103474F2113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1C177F-2C65-49B1-B2A2-3D8E0CE02658}"/>
              </a:ext>
            </a:extLst>
          </p:cNvPr>
          <p:cNvSpPr>
            <a:spLocks noGrp="1"/>
          </p:cNvSpPr>
          <p:nvPr>
            <p:ph type="dt" sz="half" idx="10"/>
          </p:nvPr>
        </p:nvSpPr>
        <p:spPr/>
        <p:txBody>
          <a:bodyPr/>
          <a:lstStyle/>
          <a:p>
            <a:fld id="{0257D36B-5312-4F33-9177-C3EB758FF6D2}" type="datetime1">
              <a:rPr lang="en-US" smtClean="0"/>
              <a:t>10/18/2019</a:t>
            </a:fld>
            <a:endParaRPr lang="en-US"/>
          </a:p>
        </p:txBody>
      </p:sp>
      <p:sp>
        <p:nvSpPr>
          <p:cNvPr id="5" name="Footer Placeholder 4">
            <a:extLst>
              <a:ext uri="{FF2B5EF4-FFF2-40B4-BE49-F238E27FC236}">
                <a16:creationId xmlns:a16="http://schemas.microsoft.com/office/drawing/2014/main" id="{291C91F3-7435-4156-8302-C5022A4A4F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6AA3D5-83C3-4099-994E-B2C5175DF30C}"/>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2916575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8339C-0065-4201-A81F-255EDAC100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17C415-FD37-4843-9326-1E392623091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B0963B-81D7-4048-9990-C2488F0B634B}"/>
              </a:ext>
            </a:extLst>
          </p:cNvPr>
          <p:cNvSpPr>
            <a:spLocks noGrp="1"/>
          </p:cNvSpPr>
          <p:nvPr>
            <p:ph type="dt" sz="half" idx="10"/>
          </p:nvPr>
        </p:nvSpPr>
        <p:spPr/>
        <p:txBody>
          <a:bodyPr/>
          <a:lstStyle/>
          <a:p>
            <a:fld id="{2E1DD2C7-6AEE-4BA3-A829-F0BE26C39622}" type="datetime1">
              <a:rPr lang="en-US" smtClean="0"/>
              <a:t>10/18/2019</a:t>
            </a:fld>
            <a:endParaRPr lang="en-US"/>
          </a:p>
        </p:txBody>
      </p:sp>
      <p:sp>
        <p:nvSpPr>
          <p:cNvPr id="5" name="Footer Placeholder 4">
            <a:extLst>
              <a:ext uri="{FF2B5EF4-FFF2-40B4-BE49-F238E27FC236}">
                <a16:creationId xmlns:a16="http://schemas.microsoft.com/office/drawing/2014/main" id="{A0499550-A126-4B95-B0B7-8D80F895A4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6E73A2-EC81-452E-817F-7C5F5EB52FBD}"/>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1632822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590CF-1CCA-482F-B83D-CB8FDF5E3BD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A4B9AF-AD77-4D75-8FCA-64696AE1B7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64C4A2-7A83-458B-BC50-EC91313EDAC7}"/>
              </a:ext>
            </a:extLst>
          </p:cNvPr>
          <p:cNvSpPr>
            <a:spLocks noGrp="1"/>
          </p:cNvSpPr>
          <p:nvPr>
            <p:ph type="dt" sz="half" idx="10"/>
          </p:nvPr>
        </p:nvSpPr>
        <p:spPr/>
        <p:txBody>
          <a:bodyPr/>
          <a:lstStyle/>
          <a:p>
            <a:fld id="{1E5314BB-0666-4109-9941-5EDF13E91973}" type="datetime1">
              <a:rPr lang="en-US" smtClean="0"/>
              <a:t>10/18/2019</a:t>
            </a:fld>
            <a:endParaRPr lang="en-US"/>
          </a:p>
        </p:txBody>
      </p:sp>
      <p:sp>
        <p:nvSpPr>
          <p:cNvPr id="5" name="Footer Placeholder 4">
            <a:extLst>
              <a:ext uri="{FF2B5EF4-FFF2-40B4-BE49-F238E27FC236}">
                <a16:creationId xmlns:a16="http://schemas.microsoft.com/office/drawing/2014/main" id="{88DED5E8-8D38-457E-AFCD-1B9D2B80CE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DB33D-7184-4738-B560-AD4AB301AFF0}"/>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2014101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E8407-4A15-4155-BE68-9A1E7249903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01482F-C974-47FD-B377-350EC533255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C012E03-F8A2-46D8-9BEC-C53D45934B7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993325F-746A-40E5-86A2-5CE89BA4F84F}"/>
              </a:ext>
            </a:extLst>
          </p:cNvPr>
          <p:cNvSpPr>
            <a:spLocks noGrp="1"/>
          </p:cNvSpPr>
          <p:nvPr>
            <p:ph type="dt" sz="half" idx="10"/>
          </p:nvPr>
        </p:nvSpPr>
        <p:spPr/>
        <p:txBody>
          <a:bodyPr/>
          <a:lstStyle/>
          <a:p>
            <a:fld id="{CBEB8C22-BE56-46DE-AEB0-96895DB46E27}" type="datetime1">
              <a:rPr lang="en-US" smtClean="0"/>
              <a:t>10/18/2019</a:t>
            </a:fld>
            <a:endParaRPr lang="en-US"/>
          </a:p>
        </p:txBody>
      </p:sp>
      <p:sp>
        <p:nvSpPr>
          <p:cNvPr id="6" name="Footer Placeholder 5">
            <a:extLst>
              <a:ext uri="{FF2B5EF4-FFF2-40B4-BE49-F238E27FC236}">
                <a16:creationId xmlns:a16="http://schemas.microsoft.com/office/drawing/2014/main" id="{34747696-84DD-4266-981E-DF708FCC49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38B54C-2DBA-409C-8E2D-ACB84D30FDD9}"/>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1051516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64D51-2D77-44F9-8E11-3C9E7F5C322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F85EDA-0E70-4C52-92FD-59B33E28A4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05AE39-CF0C-42AB-B265-5952DE8CFAE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BC8D206-C3AA-44AF-B246-4ACD0FA65F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68A9998-E5CE-4A79-8E65-89BF8053FBE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12F1B41-0BEB-468E-A623-07CF9D6BF87C}"/>
              </a:ext>
            </a:extLst>
          </p:cNvPr>
          <p:cNvSpPr>
            <a:spLocks noGrp="1"/>
          </p:cNvSpPr>
          <p:nvPr>
            <p:ph type="dt" sz="half" idx="10"/>
          </p:nvPr>
        </p:nvSpPr>
        <p:spPr/>
        <p:txBody>
          <a:bodyPr/>
          <a:lstStyle/>
          <a:p>
            <a:fld id="{BDB1568E-709F-4037-B277-51612B058381}" type="datetime1">
              <a:rPr lang="en-US" smtClean="0"/>
              <a:t>10/18/2019</a:t>
            </a:fld>
            <a:endParaRPr lang="en-US"/>
          </a:p>
        </p:txBody>
      </p:sp>
      <p:sp>
        <p:nvSpPr>
          <p:cNvPr id="8" name="Footer Placeholder 7">
            <a:extLst>
              <a:ext uri="{FF2B5EF4-FFF2-40B4-BE49-F238E27FC236}">
                <a16:creationId xmlns:a16="http://schemas.microsoft.com/office/drawing/2014/main" id="{9868E07A-2FD5-4BFE-A29D-9A032429A4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5273906-F1A2-4A2E-97FF-FFF31E4BB7CC}"/>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60098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DAB21-1F1B-4424-B644-5D4D96DF405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AC27C5-3601-43DE-84BE-3F6544169413}"/>
              </a:ext>
            </a:extLst>
          </p:cNvPr>
          <p:cNvSpPr>
            <a:spLocks noGrp="1"/>
          </p:cNvSpPr>
          <p:nvPr>
            <p:ph type="dt" sz="half" idx="10"/>
          </p:nvPr>
        </p:nvSpPr>
        <p:spPr/>
        <p:txBody>
          <a:bodyPr/>
          <a:lstStyle/>
          <a:p>
            <a:fld id="{DDCEA5F8-A0D3-4E8A-A828-0A81DDDDC793}" type="datetime1">
              <a:rPr lang="en-US" smtClean="0"/>
              <a:t>10/18/2019</a:t>
            </a:fld>
            <a:endParaRPr lang="en-US"/>
          </a:p>
        </p:txBody>
      </p:sp>
      <p:sp>
        <p:nvSpPr>
          <p:cNvPr id="4" name="Footer Placeholder 3">
            <a:extLst>
              <a:ext uri="{FF2B5EF4-FFF2-40B4-BE49-F238E27FC236}">
                <a16:creationId xmlns:a16="http://schemas.microsoft.com/office/drawing/2014/main" id="{21613847-89EF-4B17-8CE3-5CD2EC8F13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83E179E-EF83-468B-9DDF-78C232789D06}"/>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730255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611401-BB23-4DEE-9ACF-B6EFB7946F0B}"/>
              </a:ext>
            </a:extLst>
          </p:cNvPr>
          <p:cNvSpPr>
            <a:spLocks noGrp="1"/>
          </p:cNvSpPr>
          <p:nvPr>
            <p:ph type="dt" sz="half" idx="10"/>
          </p:nvPr>
        </p:nvSpPr>
        <p:spPr/>
        <p:txBody>
          <a:bodyPr/>
          <a:lstStyle/>
          <a:p>
            <a:fld id="{2BE0ABEA-0859-4B53-9999-4DA315DBC70F}" type="datetime1">
              <a:rPr lang="en-US" smtClean="0"/>
              <a:t>10/18/2019</a:t>
            </a:fld>
            <a:endParaRPr lang="en-US"/>
          </a:p>
        </p:txBody>
      </p:sp>
      <p:sp>
        <p:nvSpPr>
          <p:cNvPr id="3" name="Footer Placeholder 2">
            <a:extLst>
              <a:ext uri="{FF2B5EF4-FFF2-40B4-BE49-F238E27FC236}">
                <a16:creationId xmlns:a16="http://schemas.microsoft.com/office/drawing/2014/main" id="{6B0DDD23-3339-4AB0-992E-DA675B5D913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45A011-B285-4A34-AE93-1866D8144F90}"/>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1981295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559E9-E715-4A18-8453-C95A27BD47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BF25CF-541E-4CAB-BB9A-ADB935290D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950882-93E7-48BD-A954-53F2EE146B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B30574C-25B9-4161-87F5-41B4E65415DA}"/>
              </a:ext>
            </a:extLst>
          </p:cNvPr>
          <p:cNvSpPr>
            <a:spLocks noGrp="1"/>
          </p:cNvSpPr>
          <p:nvPr>
            <p:ph type="dt" sz="half" idx="10"/>
          </p:nvPr>
        </p:nvSpPr>
        <p:spPr/>
        <p:txBody>
          <a:bodyPr/>
          <a:lstStyle/>
          <a:p>
            <a:fld id="{C24ACDD3-DA90-41D4-87BB-B108EB2449F1}" type="datetime1">
              <a:rPr lang="en-US" smtClean="0"/>
              <a:t>10/18/2019</a:t>
            </a:fld>
            <a:endParaRPr lang="en-US"/>
          </a:p>
        </p:txBody>
      </p:sp>
      <p:sp>
        <p:nvSpPr>
          <p:cNvPr id="6" name="Footer Placeholder 5">
            <a:extLst>
              <a:ext uri="{FF2B5EF4-FFF2-40B4-BE49-F238E27FC236}">
                <a16:creationId xmlns:a16="http://schemas.microsoft.com/office/drawing/2014/main" id="{E025C571-316F-40F0-80B1-D3374BE5F4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34A21B-2044-496A-9CAA-DD4AC68F22C0}"/>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365811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F6D2A-D327-49A3-9161-1242C9E53E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D6447ED-6E21-4BCF-8892-C18A9EECCC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47DC92-2ACA-451E-9528-6885ED2786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DF3FC4E-95D9-43B3-A96A-127471EE9D6D}"/>
              </a:ext>
            </a:extLst>
          </p:cNvPr>
          <p:cNvSpPr>
            <a:spLocks noGrp="1"/>
          </p:cNvSpPr>
          <p:nvPr>
            <p:ph type="dt" sz="half" idx="10"/>
          </p:nvPr>
        </p:nvSpPr>
        <p:spPr/>
        <p:txBody>
          <a:bodyPr/>
          <a:lstStyle/>
          <a:p>
            <a:fld id="{DCAF645D-1FBE-4AAC-B17C-7E2A506CB1FD}" type="datetime1">
              <a:rPr lang="en-US" smtClean="0"/>
              <a:t>10/18/2019</a:t>
            </a:fld>
            <a:endParaRPr lang="en-US"/>
          </a:p>
        </p:txBody>
      </p:sp>
      <p:sp>
        <p:nvSpPr>
          <p:cNvPr id="6" name="Footer Placeholder 5">
            <a:extLst>
              <a:ext uri="{FF2B5EF4-FFF2-40B4-BE49-F238E27FC236}">
                <a16:creationId xmlns:a16="http://schemas.microsoft.com/office/drawing/2014/main" id="{3BA429F2-59E2-4172-B7DF-E2AAB33CD8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F3A787-4AFE-4543-B255-992CC4711D68}"/>
              </a:ext>
            </a:extLst>
          </p:cNvPr>
          <p:cNvSpPr>
            <a:spLocks noGrp="1"/>
          </p:cNvSpPr>
          <p:nvPr>
            <p:ph type="sldNum" sz="quarter" idx="12"/>
          </p:nvPr>
        </p:nvSpPr>
        <p:spPr/>
        <p:txBody>
          <a:bodyPr/>
          <a:lstStyle/>
          <a:p>
            <a:fld id="{28B5B5DE-3932-4419-93A1-9A6EB08AB81A}" type="slidenum">
              <a:rPr lang="en-US" smtClean="0"/>
              <a:t>‹#›</a:t>
            </a:fld>
            <a:endParaRPr lang="en-US"/>
          </a:p>
        </p:txBody>
      </p:sp>
    </p:spTree>
    <p:extLst>
      <p:ext uri="{BB962C8B-B14F-4D97-AF65-F5344CB8AC3E}">
        <p14:creationId xmlns:p14="http://schemas.microsoft.com/office/powerpoint/2010/main" val="1136237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EAB1DB-5748-4D97-B526-8E63D1F82E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42639A-3A23-4BE4-8F80-B51A10730B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661665-5411-4C86-8C60-DE1921BC01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9642AE-81BF-42CE-A00A-7AC8C4238888}" type="datetime1">
              <a:rPr lang="en-US" smtClean="0"/>
              <a:t>10/18/2019</a:t>
            </a:fld>
            <a:endParaRPr lang="en-US"/>
          </a:p>
        </p:txBody>
      </p:sp>
      <p:sp>
        <p:nvSpPr>
          <p:cNvPr id="5" name="Footer Placeholder 4">
            <a:extLst>
              <a:ext uri="{FF2B5EF4-FFF2-40B4-BE49-F238E27FC236}">
                <a16:creationId xmlns:a16="http://schemas.microsoft.com/office/drawing/2014/main" id="{C7B8356E-275C-4165-B3B4-0B1598EAAE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24F1FA-4417-439A-8824-8F151E942D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B5B5DE-3932-4419-93A1-9A6EB08AB81A}" type="slidenum">
              <a:rPr lang="en-US" smtClean="0"/>
              <a:t>‹#›</a:t>
            </a:fld>
            <a:endParaRPr lang="en-US"/>
          </a:p>
        </p:txBody>
      </p:sp>
    </p:spTree>
    <p:extLst>
      <p:ext uri="{BB962C8B-B14F-4D97-AF65-F5344CB8AC3E}">
        <p14:creationId xmlns:p14="http://schemas.microsoft.com/office/powerpoint/2010/main" val="93837468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diagramLayout" Target="../diagrams/layout3.xml"/><Relationship Id="rId7" Type="http://schemas.openxmlformats.org/officeDocument/2006/relationships/image" Target="../media/image26.emf"/><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image" Target="../media/image28.jpg"/></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diagramLayout" Target="../diagrams/layout5.xml"/><Relationship Id="rId7" Type="http://schemas.openxmlformats.org/officeDocument/2006/relationships/image" Target="../media/image32.emf"/><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4.emf"/><Relationship Id="rId4" Type="http://schemas.openxmlformats.org/officeDocument/2006/relationships/image" Target="../media/image32.emf"/></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1.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diagramLayout" Target="../diagrams/layout7.xml"/><Relationship Id="rId7" Type="http://schemas.openxmlformats.org/officeDocument/2006/relationships/image" Target="../media/image35.emf"/><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7.xml"/><Relationship Id="rId4" Type="http://schemas.openxmlformats.org/officeDocument/2006/relationships/image" Target="../media/image40.emf"/></Relationships>
</file>

<file path=ppt/slides/_rels/slide39.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22.emf"/><Relationship Id="rId1" Type="http://schemas.openxmlformats.org/officeDocument/2006/relationships/slideLayout" Target="../slideLayouts/slideLayout7.xml"/><Relationship Id="rId6" Type="http://schemas.openxmlformats.org/officeDocument/2006/relationships/image" Target="../media/image40.emf"/><Relationship Id="rId5" Type="http://schemas.openxmlformats.org/officeDocument/2006/relationships/image" Target="../media/image43.emf"/><Relationship Id="rId4" Type="http://schemas.openxmlformats.org/officeDocument/2006/relationships/image" Target="../media/image42.emf"/></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emf"/><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diagramLayout" Target="../diagrams/layout1.xml"/><Relationship Id="rId7" Type="http://schemas.openxmlformats.org/officeDocument/2006/relationships/image" Target="../media/image4.emf"/><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667" y="1753386"/>
            <a:ext cx="3155031" cy="1015663"/>
          </a:xfrm>
          <a:prstGeom prst="rect">
            <a:avLst/>
          </a:prstGeom>
          <a:noFill/>
        </p:spPr>
        <p:txBody>
          <a:bodyPr wrap="none" lIns="91440" tIns="45720" rIns="91440" bIns="45720">
            <a:spAutoFit/>
          </a:bodyPr>
          <a:lstStyle/>
          <a:p>
            <a:pPr algn="ctr"/>
            <a:r>
              <a:rPr lang="en-US"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ENAMEL</a:t>
            </a:r>
          </a:p>
        </p:txBody>
      </p:sp>
      <p:sp>
        <p:nvSpPr>
          <p:cNvPr id="5" name="Slide Number Placeholder 4">
            <a:extLst>
              <a:ext uri="{FF2B5EF4-FFF2-40B4-BE49-F238E27FC236}">
                <a16:creationId xmlns:a16="http://schemas.microsoft.com/office/drawing/2014/main" id="{08DBD457-B6C1-4D48-A549-313897E202CF}"/>
              </a:ext>
            </a:extLst>
          </p:cNvPr>
          <p:cNvSpPr>
            <a:spLocks noGrp="1"/>
          </p:cNvSpPr>
          <p:nvPr>
            <p:ph type="sldNum" sz="quarter" idx="12"/>
          </p:nvPr>
        </p:nvSpPr>
        <p:spPr/>
        <p:txBody>
          <a:bodyPr/>
          <a:lstStyle/>
          <a:p>
            <a:fld id="{28B5B5DE-3932-4419-93A1-9A6EB08AB81A}" type="slidenum">
              <a:rPr lang="en-US" smtClean="0"/>
              <a:t>1</a:t>
            </a:fld>
            <a:endParaRPr lang="en-US"/>
          </a:p>
        </p:txBody>
      </p:sp>
      <p:pic>
        <p:nvPicPr>
          <p:cNvPr id="10" name="Picture 9">
            <a:extLst>
              <a:ext uri="{FF2B5EF4-FFF2-40B4-BE49-F238E27FC236}">
                <a16:creationId xmlns:a16="http://schemas.microsoft.com/office/drawing/2014/main" id="{402F7432-6816-4950-A03C-06FE433758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4279" y="145303"/>
            <a:ext cx="7183783" cy="4868132"/>
          </a:xfrm>
          <a:prstGeom prst="rect">
            <a:avLst/>
          </a:prstGeom>
        </p:spPr>
      </p:pic>
      <p:sp>
        <p:nvSpPr>
          <p:cNvPr id="11" name="Rectangle 10">
            <a:extLst>
              <a:ext uri="{FF2B5EF4-FFF2-40B4-BE49-F238E27FC236}">
                <a16:creationId xmlns:a16="http://schemas.microsoft.com/office/drawing/2014/main" id="{DB17F699-BEF3-4927-9538-5299E29AE743}"/>
              </a:ext>
            </a:extLst>
          </p:cNvPr>
          <p:cNvSpPr/>
          <p:nvPr/>
        </p:nvSpPr>
        <p:spPr>
          <a:xfrm>
            <a:off x="5706215" y="5092362"/>
            <a:ext cx="5808770" cy="1569660"/>
          </a:xfrm>
          <a:prstGeom prst="rect">
            <a:avLst/>
          </a:prstGeom>
          <a:noFill/>
        </p:spPr>
        <p:txBody>
          <a:bodyPr wrap="square" lIns="91440" tIns="45720" rIns="91440" bIns="45720">
            <a:spAutoFit/>
          </a:bodyPr>
          <a:lstStyle/>
          <a:p>
            <a:pPr algn="ctr"/>
            <a:r>
              <a:rPr lang="en-US" sz="3200" b="1" dirty="0">
                <a:ln w="13462">
                  <a:solidFill>
                    <a:schemeClr val="bg1"/>
                  </a:solidFill>
                  <a:prstDash val="solid"/>
                </a:ln>
                <a:solidFill>
                  <a:srgbClr val="FF0000"/>
                </a:solidFill>
                <a:effectLst>
                  <a:outerShdw dist="38100" dir="2700000" algn="bl" rotWithShape="0">
                    <a:schemeClr val="accent5"/>
                  </a:outerShdw>
                </a:effectLst>
              </a:rPr>
              <a:t>Dr. Hisham I. </a:t>
            </a:r>
            <a:r>
              <a:rPr lang="en-US" sz="3200" b="1" dirty="0" err="1">
                <a:ln w="13462">
                  <a:solidFill>
                    <a:schemeClr val="bg1"/>
                  </a:solidFill>
                  <a:prstDash val="solid"/>
                </a:ln>
                <a:solidFill>
                  <a:srgbClr val="FF0000"/>
                </a:solidFill>
                <a:effectLst>
                  <a:outerShdw dist="38100" dir="2700000" algn="bl" rotWithShape="0">
                    <a:schemeClr val="accent5"/>
                  </a:outerShdw>
                </a:effectLst>
              </a:rPr>
              <a:t>Wali</a:t>
            </a:r>
            <a:endParaRPr lang="en-US" sz="3200" b="1" dirty="0">
              <a:ln w="13462">
                <a:solidFill>
                  <a:schemeClr val="bg1"/>
                </a:solidFill>
                <a:prstDash val="solid"/>
              </a:ln>
              <a:solidFill>
                <a:srgbClr val="FF0000"/>
              </a:solidFill>
              <a:effectLst>
                <a:outerShdw dist="38100" dir="2700000" algn="bl" rotWithShape="0">
                  <a:schemeClr val="accent5"/>
                </a:outerShdw>
              </a:effectLst>
            </a:endParaRPr>
          </a:p>
          <a:p>
            <a:pPr algn="ctr"/>
            <a:r>
              <a:rPr lang="en-US" sz="3200" b="1" cap="none" spc="0" dirty="0">
                <a:ln w="13462">
                  <a:solidFill>
                    <a:schemeClr val="bg1"/>
                  </a:solidFill>
                  <a:prstDash val="solid"/>
                </a:ln>
                <a:solidFill>
                  <a:srgbClr val="FF0000"/>
                </a:solidFill>
                <a:effectLst>
                  <a:outerShdw dist="38100" dir="2700000" algn="bl" rotWithShape="0">
                    <a:schemeClr val="accent5"/>
                  </a:outerShdw>
                </a:effectLst>
              </a:rPr>
              <a:t>M.</a:t>
            </a:r>
            <a:r>
              <a:rPr lang="en-US" sz="3200" b="1" dirty="0">
                <a:ln w="13462">
                  <a:solidFill>
                    <a:schemeClr val="bg1"/>
                  </a:solidFill>
                  <a:prstDash val="solid"/>
                </a:ln>
                <a:solidFill>
                  <a:srgbClr val="FF0000"/>
                </a:solidFill>
                <a:effectLst>
                  <a:outerShdw dist="38100" dir="2700000" algn="bl" rotWithShape="0">
                    <a:schemeClr val="accent5"/>
                  </a:outerShdw>
                </a:effectLst>
              </a:rPr>
              <a:t>Sc. Conservative</a:t>
            </a:r>
          </a:p>
          <a:p>
            <a:pPr algn="ctr"/>
            <a:r>
              <a:rPr lang="en-US" sz="3200" b="1">
                <a:ln w="13462">
                  <a:solidFill>
                    <a:schemeClr val="bg1"/>
                  </a:solidFill>
                  <a:prstDash val="solid"/>
                </a:ln>
                <a:solidFill>
                  <a:srgbClr val="FF0000"/>
                </a:solidFill>
                <a:effectLst>
                  <a:outerShdw dist="38100" dir="2700000" algn="bl" rotWithShape="0">
                    <a:schemeClr val="accent5"/>
                  </a:outerShdw>
                </a:effectLst>
              </a:rPr>
              <a:t>Oct \20\2019</a:t>
            </a:r>
            <a:endParaRPr lang="en-US" sz="3200" b="1" cap="none" spc="0" dirty="0">
              <a:ln w="13462">
                <a:solidFill>
                  <a:schemeClr val="bg1"/>
                </a:solidFill>
                <a:prstDash val="solid"/>
              </a:ln>
              <a:solidFill>
                <a:srgbClr val="FF0000"/>
              </a:solidFill>
              <a:effectLst>
                <a:outerShdw dist="38100" dir="2700000" algn="bl" rotWithShape="0">
                  <a:schemeClr val="accent5"/>
                </a:outerShdw>
              </a:effectLst>
            </a:endParaRPr>
          </a:p>
        </p:txBody>
      </p:sp>
    </p:spTree>
    <p:extLst>
      <p:ext uri="{BB962C8B-B14F-4D97-AF65-F5344CB8AC3E}">
        <p14:creationId xmlns:p14="http://schemas.microsoft.com/office/powerpoint/2010/main" val="2801768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479" y="1669263"/>
            <a:ext cx="7317606" cy="2677656"/>
          </a:xfrm>
          <a:prstGeom prst="rect">
            <a:avLst/>
          </a:prstGeom>
        </p:spPr>
        <p:txBody>
          <a:bodyPr wrap="square">
            <a:spAutoFit/>
          </a:bodyPr>
          <a:lstStyle/>
          <a:p>
            <a:pPr marL="342900" indent="-342900" algn="just">
              <a:buFont typeface="Arial" panose="020B0604020202020204" pitchFamily="34" charset="0"/>
              <a:buChar char="•"/>
            </a:pPr>
            <a:r>
              <a:rPr lang="en-US" sz="2800" dirty="0">
                <a:latin typeface="Minion-Regular"/>
              </a:rPr>
              <a:t>The rods are aligned perpendicularly to the DEJ and the tooth surface in the primary and permanent dentitions except in the cervical region of permanent teeth, where they are oriented outward in a slightly apical direction. </a:t>
            </a:r>
          </a:p>
          <a:p>
            <a:pPr algn="just"/>
            <a:endParaRPr lang="en-US" sz="2800" dirty="0">
              <a:latin typeface="Minion-Regular"/>
            </a:endParaRPr>
          </a:p>
        </p:txBody>
      </p:sp>
      <p:sp>
        <p:nvSpPr>
          <p:cNvPr id="3" name="TextBox 2"/>
          <p:cNvSpPr txBox="1"/>
          <p:nvPr/>
        </p:nvSpPr>
        <p:spPr>
          <a:xfrm>
            <a:off x="236479" y="157654"/>
            <a:ext cx="4443932" cy="523220"/>
          </a:xfrm>
          <a:prstGeom prst="rect">
            <a:avLst/>
          </a:prstGeom>
          <a:noFill/>
        </p:spPr>
        <p:txBody>
          <a:bodyPr wrap="square" rtlCol="0">
            <a:spAutoFit/>
          </a:bodyPr>
          <a:lstStyle/>
          <a:p>
            <a:pPr algn="just"/>
            <a:r>
              <a:rPr lang="en-US" sz="2800" b="1" dirty="0">
                <a:solidFill>
                  <a:srgbClr val="FF0000"/>
                </a:solidFill>
              </a:rPr>
              <a:t>Alignment of enamel rods</a:t>
            </a:r>
          </a:p>
        </p:txBody>
      </p:sp>
      <p:sp>
        <p:nvSpPr>
          <p:cNvPr id="6" name="Slide Number Placeholder 5">
            <a:extLst>
              <a:ext uri="{FF2B5EF4-FFF2-40B4-BE49-F238E27FC236}">
                <a16:creationId xmlns:a16="http://schemas.microsoft.com/office/drawing/2014/main" id="{7696D9A9-6355-4DE1-AB84-3282DB3EE7DF}"/>
              </a:ext>
            </a:extLst>
          </p:cNvPr>
          <p:cNvSpPr>
            <a:spLocks noGrp="1"/>
          </p:cNvSpPr>
          <p:nvPr>
            <p:ph type="sldNum" sz="quarter" idx="12"/>
          </p:nvPr>
        </p:nvSpPr>
        <p:spPr/>
        <p:txBody>
          <a:bodyPr/>
          <a:lstStyle/>
          <a:p>
            <a:fld id="{28B5B5DE-3932-4419-93A1-9A6EB08AB81A}" type="slidenum">
              <a:rPr lang="en-US" smtClean="0"/>
              <a:t>10</a:t>
            </a:fld>
            <a:endParaRPr lang="en-US"/>
          </a:p>
        </p:txBody>
      </p:sp>
      <p:pic>
        <p:nvPicPr>
          <p:cNvPr id="5" name="Picture 4">
            <a:extLst>
              <a:ext uri="{FF2B5EF4-FFF2-40B4-BE49-F238E27FC236}">
                <a16:creationId xmlns:a16="http://schemas.microsoft.com/office/drawing/2014/main" id="{24788A96-D93B-479F-B66B-B2790E1DD7FE}"/>
              </a:ext>
            </a:extLst>
          </p:cNvPr>
          <p:cNvPicPr>
            <a:picLocks noChangeAspect="1"/>
          </p:cNvPicPr>
          <p:nvPr/>
        </p:nvPicPr>
        <p:blipFill>
          <a:blip r:embed="rId2"/>
          <a:stretch>
            <a:fillRect/>
          </a:stretch>
        </p:blipFill>
        <p:spPr>
          <a:xfrm>
            <a:off x="8198421" y="925801"/>
            <a:ext cx="3602050" cy="3914212"/>
          </a:xfrm>
          <a:prstGeom prst="rect">
            <a:avLst/>
          </a:prstGeom>
        </p:spPr>
      </p:pic>
    </p:spTree>
    <p:extLst>
      <p:ext uri="{BB962C8B-B14F-4D97-AF65-F5344CB8AC3E}">
        <p14:creationId xmlns:p14="http://schemas.microsoft.com/office/powerpoint/2010/main" val="1750260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7655" y="684725"/>
            <a:ext cx="11776842" cy="954107"/>
          </a:xfrm>
          <a:prstGeom prst="rect">
            <a:avLst/>
          </a:prstGeom>
        </p:spPr>
        <p:txBody>
          <a:bodyPr wrap="square">
            <a:spAutoFit/>
          </a:bodyPr>
          <a:lstStyle/>
          <a:p>
            <a:pPr algn="just"/>
            <a:r>
              <a:rPr lang="en-US" sz="2800" dirty="0">
                <a:latin typeface="Minion-Regular"/>
              </a:rPr>
              <a:t>Near the dentinal borders  the diameter is about 4 </a:t>
            </a:r>
            <a:r>
              <a:rPr lang="en-US" sz="2800" dirty="0" err="1">
                <a:latin typeface="Minion-Regular"/>
              </a:rPr>
              <a:t>μm</a:t>
            </a:r>
            <a:r>
              <a:rPr lang="en-US" sz="2800" dirty="0">
                <a:latin typeface="Minion-Regular"/>
              </a:rPr>
              <a:t> and about 8 </a:t>
            </a:r>
            <a:r>
              <a:rPr lang="en-US" sz="2800" dirty="0" err="1">
                <a:latin typeface="Minion-Regular"/>
              </a:rPr>
              <a:t>μm</a:t>
            </a:r>
            <a:r>
              <a:rPr lang="en-US" sz="2800" dirty="0">
                <a:latin typeface="Minion-Regular"/>
              </a:rPr>
              <a:t> near the outer  surface of enamel. </a:t>
            </a:r>
          </a:p>
        </p:txBody>
      </p:sp>
      <p:sp>
        <p:nvSpPr>
          <p:cNvPr id="3" name="TextBox 2"/>
          <p:cNvSpPr txBox="1"/>
          <p:nvPr/>
        </p:nvSpPr>
        <p:spPr>
          <a:xfrm>
            <a:off x="220711" y="126124"/>
            <a:ext cx="4871545" cy="523220"/>
          </a:xfrm>
          <a:prstGeom prst="rect">
            <a:avLst/>
          </a:prstGeom>
          <a:noFill/>
        </p:spPr>
        <p:txBody>
          <a:bodyPr wrap="square" rtlCol="0">
            <a:spAutoFit/>
          </a:bodyPr>
          <a:lstStyle/>
          <a:p>
            <a:r>
              <a:rPr lang="en-US" sz="2800" b="1" dirty="0">
                <a:solidFill>
                  <a:srgbClr val="FF0000"/>
                </a:solidFill>
              </a:rPr>
              <a:t>Diameter of enamel rods</a:t>
            </a:r>
          </a:p>
        </p:txBody>
      </p:sp>
      <p:pic>
        <p:nvPicPr>
          <p:cNvPr id="5" name="Picture 4"/>
          <p:cNvPicPr>
            <a:picLocks noChangeAspect="1"/>
          </p:cNvPicPr>
          <p:nvPr/>
        </p:nvPicPr>
        <p:blipFill>
          <a:blip r:embed="rId2"/>
          <a:stretch>
            <a:fillRect/>
          </a:stretch>
        </p:blipFill>
        <p:spPr>
          <a:xfrm>
            <a:off x="7236372" y="1370851"/>
            <a:ext cx="3423745" cy="5219543"/>
          </a:xfrm>
          <a:prstGeom prst="rect">
            <a:avLst/>
          </a:prstGeom>
        </p:spPr>
      </p:pic>
      <p:sp>
        <p:nvSpPr>
          <p:cNvPr id="7" name="Slide Number Placeholder 6">
            <a:extLst>
              <a:ext uri="{FF2B5EF4-FFF2-40B4-BE49-F238E27FC236}">
                <a16:creationId xmlns:a16="http://schemas.microsoft.com/office/drawing/2014/main" id="{E65F44E0-AAE2-4757-AA9C-087044C2E865}"/>
              </a:ext>
            </a:extLst>
          </p:cNvPr>
          <p:cNvSpPr>
            <a:spLocks noGrp="1"/>
          </p:cNvSpPr>
          <p:nvPr>
            <p:ph type="sldNum" sz="quarter" idx="12"/>
          </p:nvPr>
        </p:nvSpPr>
        <p:spPr/>
        <p:txBody>
          <a:bodyPr/>
          <a:lstStyle/>
          <a:p>
            <a:fld id="{28B5B5DE-3932-4419-93A1-9A6EB08AB81A}" type="slidenum">
              <a:rPr lang="en-US" smtClean="0"/>
              <a:t>11</a:t>
            </a:fld>
            <a:endParaRPr lang="en-US"/>
          </a:p>
        </p:txBody>
      </p:sp>
      <p:sp>
        <p:nvSpPr>
          <p:cNvPr id="8" name="Rectangle 7">
            <a:extLst>
              <a:ext uri="{FF2B5EF4-FFF2-40B4-BE49-F238E27FC236}">
                <a16:creationId xmlns:a16="http://schemas.microsoft.com/office/drawing/2014/main" id="{D24DC549-A547-4C85-A8A8-E8BDE7D613F6}"/>
              </a:ext>
            </a:extLst>
          </p:cNvPr>
          <p:cNvSpPr/>
          <p:nvPr/>
        </p:nvSpPr>
        <p:spPr>
          <a:xfrm>
            <a:off x="220711" y="2315605"/>
            <a:ext cx="5927841" cy="1815882"/>
          </a:xfrm>
          <a:prstGeom prst="rect">
            <a:avLst/>
          </a:prstGeom>
        </p:spPr>
        <p:txBody>
          <a:bodyPr wrap="square">
            <a:spAutoFit/>
          </a:bodyPr>
          <a:lstStyle/>
          <a:p>
            <a:pPr algn="just"/>
            <a:r>
              <a:rPr lang="en-US" sz="2800" dirty="0">
                <a:latin typeface="Minion-Regular"/>
              </a:rPr>
              <a:t>This difference accommodates the larger outer surface of the enamel crown compared with the dentinal surface at the DEJ.</a:t>
            </a:r>
          </a:p>
        </p:txBody>
      </p:sp>
    </p:spTree>
    <p:extLst>
      <p:ext uri="{BB962C8B-B14F-4D97-AF65-F5344CB8AC3E}">
        <p14:creationId xmlns:p14="http://schemas.microsoft.com/office/powerpoint/2010/main" val="118221202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E51CB7-BBD3-47B7-8700-C453ACD55196}"/>
              </a:ext>
            </a:extLst>
          </p:cNvPr>
          <p:cNvSpPr>
            <a:spLocks noGrp="1"/>
          </p:cNvSpPr>
          <p:nvPr>
            <p:ph type="sldNum" sz="quarter" idx="12"/>
          </p:nvPr>
        </p:nvSpPr>
        <p:spPr/>
        <p:txBody>
          <a:bodyPr/>
          <a:lstStyle/>
          <a:p>
            <a:fld id="{28B5B5DE-3932-4419-93A1-9A6EB08AB81A}" type="slidenum">
              <a:rPr lang="en-US" smtClean="0"/>
              <a:t>12</a:t>
            </a:fld>
            <a:endParaRPr lang="en-US"/>
          </a:p>
        </p:txBody>
      </p:sp>
      <p:sp>
        <p:nvSpPr>
          <p:cNvPr id="3" name="Rectangle 2">
            <a:extLst>
              <a:ext uri="{FF2B5EF4-FFF2-40B4-BE49-F238E27FC236}">
                <a16:creationId xmlns:a16="http://schemas.microsoft.com/office/drawing/2014/main" id="{A4E710B6-E371-4EF7-BE71-B035FD6515D0}"/>
              </a:ext>
            </a:extLst>
          </p:cNvPr>
          <p:cNvSpPr/>
          <p:nvPr/>
        </p:nvSpPr>
        <p:spPr>
          <a:xfrm>
            <a:off x="409901" y="2615191"/>
            <a:ext cx="10767850" cy="1384995"/>
          </a:xfrm>
          <a:prstGeom prst="rect">
            <a:avLst/>
          </a:prstGeom>
        </p:spPr>
        <p:txBody>
          <a:bodyPr wrap="square">
            <a:spAutoFit/>
          </a:bodyPr>
          <a:lstStyle/>
          <a:p>
            <a:r>
              <a:rPr lang="en-US" sz="2800" dirty="0">
                <a:latin typeface="Minion-Regular"/>
              </a:rPr>
              <a:t>1. Color of underlying dentin</a:t>
            </a:r>
          </a:p>
          <a:p>
            <a:r>
              <a:rPr lang="en-US" sz="2800" dirty="0">
                <a:latin typeface="Minion-Regular"/>
              </a:rPr>
              <a:t>2. Thickness of enamel</a:t>
            </a:r>
          </a:p>
          <a:p>
            <a:r>
              <a:rPr lang="en-US" sz="2800" dirty="0">
                <a:latin typeface="Minion-Regular"/>
              </a:rPr>
              <a:t>3. Amount of stains in enamel.</a:t>
            </a:r>
          </a:p>
        </p:txBody>
      </p:sp>
      <p:sp>
        <p:nvSpPr>
          <p:cNvPr id="4" name="TextBox 3">
            <a:extLst>
              <a:ext uri="{FF2B5EF4-FFF2-40B4-BE49-F238E27FC236}">
                <a16:creationId xmlns:a16="http://schemas.microsoft.com/office/drawing/2014/main" id="{D100E740-E4A4-49F2-9A1D-E0782E25A404}"/>
              </a:ext>
            </a:extLst>
          </p:cNvPr>
          <p:cNvSpPr txBox="1"/>
          <p:nvPr/>
        </p:nvSpPr>
        <p:spPr>
          <a:xfrm>
            <a:off x="141882" y="157650"/>
            <a:ext cx="5139566" cy="523220"/>
          </a:xfrm>
          <a:prstGeom prst="rect">
            <a:avLst/>
          </a:prstGeom>
          <a:noFill/>
        </p:spPr>
        <p:txBody>
          <a:bodyPr wrap="square" rtlCol="0">
            <a:spAutoFit/>
          </a:bodyPr>
          <a:lstStyle/>
          <a:p>
            <a:pPr algn="just"/>
            <a:r>
              <a:rPr lang="en-US" sz="2800" b="1" dirty="0">
                <a:solidFill>
                  <a:srgbClr val="FF0000"/>
                </a:solidFill>
              </a:rPr>
              <a:t>Physical properties of enamel</a:t>
            </a:r>
          </a:p>
        </p:txBody>
      </p:sp>
      <p:sp>
        <p:nvSpPr>
          <p:cNvPr id="5" name="TextBox 4">
            <a:extLst>
              <a:ext uri="{FF2B5EF4-FFF2-40B4-BE49-F238E27FC236}">
                <a16:creationId xmlns:a16="http://schemas.microsoft.com/office/drawing/2014/main" id="{EE6CB088-B5CF-4D16-8421-9B4F33FFEA12}"/>
              </a:ext>
            </a:extLst>
          </p:cNvPr>
          <p:cNvSpPr txBox="1"/>
          <p:nvPr/>
        </p:nvSpPr>
        <p:spPr>
          <a:xfrm>
            <a:off x="409902" y="845379"/>
            <a:ext cx="2475187" cy="523220"/>
          </a:xfrm>
          <a:prstGeom prst="rect">
            <a:avLst/>
          </a:prstGeom>
          <a:noFill/>
        </p:spPr>
        <p:txBody>
          <a:bodyPr wrap="square" rtlCol="0">
            <a:spAutoFit/>
          </a:bodyPr>
          <a:lstStyle/>
          <a:p>
            <a:r>
              <a:rPr lang="en-US" sz="2800" b="1" dirty="0">
                <a:solidFill>
                  <a:srgbClr val="0070C0"/>
                </a:solidFill>
              </a:rPr>
              <a:t>Color</a:t>
            </a:r>
            <a:endParaRPr lang="en-US" sz="2400" b="1" dirty="0">
              <a:solidFill>
                <a:srgbClr val="0070C0"/>
              </a:solidFill>
            </a:endParaRPr>
          </a:p>
        </p:txBody>
      </p:sp>
      <p:sp>
        <p:nvSpPr>
          <p:cNvPr id="6" name="Rectangle 5">
            <a:extLst>
              <a:ext uri="{FF2B5EF4-FFF2-40B4-BE49-F238E27FC236}">
                <a16:creationId xmlns:a16="http://schemas.microsoft.com/office/drawing/2014/main" id="{49FF8B8A-8D1D-474E-9D06-7E6041D73DAE}"/>
              </a:ext>
            </a:extLst>
          </p:cNvPr>
          <p:cNvSpPr/>
          <p:nvPr/>
        </p:nvSpPr>
        <p:spPr>
          <a:xfrm>
            <a:off x="409901" y="1524064"/>
            <a:ext cx="11256581" cy="954107"/>
          </a:xfrm>
          <a:prstGeom prst="rect">
            <a:avLst/>
          </a:prstGeom>
        </p:spPr>
        <p:txBody>
          <a:bodyPr wrap="square">
            <a:spAutoFit/>
          </a:bodyPr>
          <a:lstStyle/>
          <a:p>
            <a:pPr algn="just"/>
            <a:r>
              <a:rPr lang="en-US" sz="2800" dirty="0">
                <a:latin typeface="Minion-Regular"/>
              </a:rPr>
              <a:t>Enamel is translucent in nature. Color of tooth mainly depends upon three factors:</a:t>
            </a:r>
          </a:p>
        </p:txBody>
      </p:sp>
      <p:sp>
        <p:nvSpPr>
          <p:cNvPr id="7" name="Rectangle 6">
            <a:extLst>
              <a:ext uri="{FF2B5EF4-FFF2-40B4-BE49-F238E27FC236}">
                <a16:creationId xmlns:a16="http://schemas.microsoft.com/office/drawing/2014/main" id="{E5BA2196-BC2D-4595-960A-66A8CAD8215A}"/>
              </a:ext>
            </a:extLst>
          </p:cNvPr>
          <p:cNvSpPr/>
          <p:nvPr/>
        </p:nvSpPr>
        <p:spPr>
          <a:xfrm>
            <a:off x="433548" y="4208771"/>
            <a:ext cx="11232934" cy="954107"/>
          </a:xfrm>
          <a:prstGeom prst="rect">
            <a:avLst/>
          </a:prstGeom>
        </p:spPr>
        <p:txBody>
          <a:bodyPr wrap="square">
            <a:spAutoFit/>
          </a:bodyPr>
          <a:lstStyle/>
          <a:p>
            <a:pPr algn="just"/>
            <a:r>
              <a:rPr lang="en-US" sz="2800" dirty="0">
                <a:latin typeface="Minion-Regular"/>
              </a:rPr>
              <a:t>Translucency of enamel is directly related to the degree of mineralization and </a:t>
            </a:r>
            <a:r>
              <a:rPr lang="en-US" sz="2800" dirty="0" err="1">
                <a:latin typeface="Minion-Regular"/>
              </a:rPr>
              <a:t>homogenicity</a:t>
            </a:r>
            <a:r>
              <a:rPr lang="en-US" sz="2800" dirty="0">
                <a:latin typeface="Minion-Regular"/>
              </a:rPr>
              <a:t>.</a:t>
            </a:r>
          </a:p>
        </p:txBody>
      </p:sp>
      <p:sp>
        <p:nvSpPr>
          <p:cNvPr id="8" name="Rectangle 7">
            <a:extLst>
              <a:ext uri="{FF2B5EF4-FFF2-40B4-BE49-F238E27FC236}">
                <a16:creationId xmlns:a16="http://schemas.microsoft.com/office/drawing/2014/main" id="{7E535A19-D7F2-4EDB-B395-4D862FDC3FB0}"/>
              </a:ext>
            </a:extLst>
          </p:cNvPr>
          <p:cNvSpPr/>
          <p:nvPr/>
        </p:nvSpPr>
        <p:spPr>
          <a:xfrm>
            <a:off x="433548" y="5282560"/>
            <a:ext cx="11232934" cy="954107"/>
          </a:xfrm>
          <a:prstGeom prst="rect">
            <a:avLst/>
          </a:prstGeom>
        </p:spPr>
        <p:txBody>
          <a:bodyPr wrap="square">
            <a:spAutoFit/>
          </a:bodyPr>
          <a:lstStyle/>
          <a:p>
            <a:pPr algn="just"/>
            <a:r>
              <a:rPr lang="en-US" sz="2800" dirty="0">
                <a:latin typeface="Minion-Regular"/>
              </a:rPr>
              <a:t>Anomalies occurring during developmental and mineralization stage, antibiotic usage and excess fluoride intake, affect the color of the tooth.</a:t>
            </a:r>
          </a:p>
        </p:txBody>
      </p:sp>
    </p:spTree>
    <p:extLst>
      <p:ext uri="{BB962C8B-B14F-4D97-AF65-F5344CB8AC3E}">
        <p14:creationId xmlns:p14="http://schemas.microsoft.com/office/powerpoint/2010/main" val="97328987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1882" y="157650"/>
            <a:ext cx="5139566" cy="523220"/>
          </a:xfrm>
          <a:prstGeom prst="rect">
            <a:avLst/>
          </a:prstGeom>
          <a:noFill/>
        </p:spPr>
        <p:txBody>
          <a:bodyPr wrap="square" rtlCol="0">
            <a:spAutoFit/>
          </a:bodyPr>
          <a:lstStyle/>
          <a:p>
            <a:pPr algn="just"/>
            <a:r>
              <a:rPr lang="en-US" sz="2800" b="1" dirty="0">
                <a:solidFill>
                  <a:srgbClr val="FF0000"/>
                </a:solidFill>
              </a:rPr>
              <a:t>Physical properties of enamel</a:t>
            </a:r>
          </a:p>
        </p:txBody>
      </p:sp>
      <p:sp>
        <p:nvSpPr>
          <p:cNvPr id="3" name="TextBox 2"/>
          <p:cNvSpPr txBox="1"/>
          <p:nvPr/>
        </p:nvSpPr>
        <p:spPr>
          <a:xfrm>
            <a:off x="409902" y="845379"/>
            <a:ext cx="2475187" cy="523220"/>
          </a:xfrm>
          <a:prstGeom prst="rect">
            <a:avLst/>
          </a:prstGeom>
          <a:noFill/>
        </p:spPr>
        <p:txBody>
          <a:bodyPr wrap="square" rtlCol="0">
            <a:spAutoFit/>
          </a:bodyPr>
          <a:lstStyle/>
          <a:p>
            <a:r>
              <a:rPr lang="en-US" sz="2800" b="1" dirty="0">
                <a:solidFill>
                  <a:srgbClr val="0070C0"/>
                </a:solidFill>
              </a:rPr>
              <a:t>Color</a:t>
            </a:r>
            <a:endParaRPr lang="en-US" sz="2400" b="1" dirty="0">
              <a:solidFill>
                <a:srgbClr val="0070C0"/>
              </a:solidFill>
            </a:endParaRPr>
          </a:p>
        </p:txBody>
      </p:sp>
      <p:sp>
        <p:nvSpPr>
          <p:cNvPr id="6" name="Rectangle 5"/>
          <p:cNvSpPr/>
          <p:nvPr/>
        </p:nvSpPr>
        <p:spPr>
          <a:xfrm>
            <a:off x="252248" y="1458133"/>
            <a:ext cx="11634951" cy="954107"/>
          </a:xfrm>
          <a:prstGeom prst="rect">
            <a:avLst/>
          </a:prstGeom>
        </p:spPr>
        <p:txBody>
          <a:bodyPr wrap="square">
            <a:spAutoFit/>
          </a:bodyPr>
          <a:lstStyle/>
          <a:p>
            <a:pPr algn="just"/>
            <a:r>
              <a:rPr lang="en-US" sz="2800" dirty="0">
                <a:latin typeface="Minion-Regular"/>
              </a:rPr>
              <a:t>The white color of deciduous teeth in comparison to permanent teeth is due the opacity of their enamel covering</a:t>
            </a:r>
          </a:p>
        </p:txBody>
      </p:sp>
      <p:sp>
        <p:nvSpPr>
          <p:cNvPr id="8" name="TextBox 7"/>
          <p:cNvSpPr txBox="1"/>
          <p:nvPr/>
        </p:nvSpPr>
        <p:spPr>
          <a:xfrm>
            <a:off x="252248" y="2617071"/>
            <a:ext cx="11335405" cy="954107"/>
          </a:xfrm>
          <a:prstGeom prst="rect">
            <a:avLst/>
          </a:prstGeom>
          <a:noFill/>
        </p:spPr>
        <p:txBody>
          <a:bodyPr wrap="square" rtlCol="0">
            <a:spAutoFit/>
          </a:bodyPr>
          <a:lstStyle/>
          <a:p>
            <a:pPr algn="just"/>
            <a:r>
              <a:rPr lang="en-US" sz="2800" dirty="0">
                <a:latin typeface="Minion-Regular"/>
              </a:rPr>
              <a:t>The yellowish tinge in permanent teeth is due to the translucency and thinness of </a:t>
            </a:r>
            <a:r>
              <a:rPr lang="en-US" sz="2800">
                <a:latin typeface="Minion-Regular"/>
              </a:rPr>
              <a:t>enamel in </a:t>
            </a:r>
            <a:r>
              <a:rPr lang="en-US" sz="2800" dirty="0">
                <a:latin typeface="Minion-Regular"/>
              </a:rPr>
              <a:t>addition to  color and thickness of underlying dentin</a:t>
            </a:r>
          </a:p>
        </p:txBody>
      </p:sp>
      <p:sp>
        <p:nvSpPr>
          <p:cNvPr id="7" name="Slide Number Placeholder 6">
            <a:extLst>
              <a:ext uri="{FF2B5EF4-FFF2-40B4-BE49-F238E27FC236}">
                <a16:creationId xmlns:a16="http://schemas.microsoft.com/office/drawing/2014/main" id="{860FAEF5-2A2B-4A16-B472-56C8CF640AC3}"/>
              </a:ext>
            </a:extLst>
          </p:cNvPr>
          <p:cNvSpPr>
            <a:spLocks noGrp="1"/>
          </p:cNvSpPr>
          <p:nvPr>
            <p:ph type="sldNum" sz="quarter" idx="12"/>
          </p:nvPr>
        </p:nvSpPr>
        <p:spPr/>
        <p:txBody>
          <a:bodyPr/>
          <a:lstStyle/>
          <a:p>
            <a:fld id="{28B5B5DE-3932-4419-93A1-9A6EB08AB81A}" type="slidenum">
              <a:rPr lang="en-US" smtClean="0"/>
              <a:t>13</a:t>
            </a:fld>
            <a:endParaRPr lang="en-US"/>
          </a:p>
        </p:txBody>
      </p:sp>
      <p:pic>
        <p:nvPicPr>
          <p:cNvPr id="12" name="Picture 11">
            <a:extLst>
              <a:ext uri="{FF2B5EF4-FFF2-40B4-BE49-F238E27FC236}">
                <a16:creationId xmlns:a16="http://schemas.microsoft.com/office/drawing/2014/main" id="{228B9975-F102-4E46-B569-37E4D00BF1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736" y="4083833"/>
            <a:ext cx="2085975" cy="2190750"/>
          </a:xfrm>
          <a:prstGeom prst="rect">
            <a:avLst/>
          </a:prstGeom>
        </p:spPr>
      </p:pic>
      <p:pic>
        <p:nvPicPr>
          <p:cNvPr id="4" name="Picture 3">
            <a:extLst>
              <a:ext uri="{FF2B5EF4-FFF2-40B4-BE49-F238E27FC236}">
                <a16:creationId xmlns:a16="http://schemas.microsoft.com/office/drawing/2014/main" id="{6688D769-A402-4168-9678-6E7A44829B36}"/>
              </a:ext>
            </a:extLst>
          </p:cNvPr>
          <p:cNvPicPr>
            <a:picLocks noChangeAspect="1"/>
          </p:cNvPicPr>
          <p:nvPr/>
        </p:nvPicPr>
        <p:blipFill>
          <a:blip r:embed="rId3"/>
          <a:stretch>
            <a:fillRect/>
          </a:stretch>
        </p:blipFill>
        <p:spPr>
          <a:xfrm>
            <a:off x="7522086" y="4083833"/>
            <a:ext cx="3226425" cy="2142983"/>
          </a:xfrm>
          <a:prstGeom prst="rect">
            <a:avLst/>
          </a:prstGeom>
        </p:spPr>
      </p:pic>
    </p:spTree>
    <p:extLst>
      <p:ext uri="{BB962C8B-B14F-4D97-AF65-F5344CB8AC3E}">
        <p14:creationId xmlns:p14="http://schemas.microsoft.com/office/powerpoint/2010/main" val="8269216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576E65-0D30-4CF9-87A6-BCA1F573A41D}"/>
              </a:ext>
            </a:extLst>
          </p:cNvPr>
          <p:cNvSpPr>
            <a:spLocks noGrp="1"/>
          </p:cNvSpPr>
          <p:nvPr>
            <p:ph type="sldNum" sz="quarter" idx="12"/>
          </p:nvPr>
        </p:nvSpPr>
        <p:spPr/>
        <p:txBody>
          <a:bodyPr/>
          <a:lstStyle/>
          <a:p>
            <a:fld id="{28B5B5DE-3932-4419-93A1-9A6EB08AB81A}" type="slidenum">
              <a:rPr lang="en-US" smtClean="0"/>
              <a:t>14</a:t>
            </a:fld>
            <a:endParaRPr lang="en-US"/>
          </a:p>
        </p:txBody>
      </p:sp>
      <p:sp>
        <p:nvSpPr>
          <p:cNvPr id="3" name="TextBox 2">
            <a:extLst>
              <a:ext uri="{FF2B5EF4-FFF2-40B4-BE49-F238E27FC236}">
                <a16:creationId xmlns:a16="http://schemas.microsoft.com/office/drawing/2014/main" id="{E05C2D93-A434-4EE6-8BA7-C624BF92CE49}"/>
              </a:ext>
            </a:extLst>
          </p:cNvPr>
          <p:cNvSpPr txBox="1"/>
          <p:nvPr/>
        </p:nvSpPr>
        <p:spPr>
          <a:xfrm>
            <a:off x="141882" y="157650"/>
            <a:ext cx="5139566" cy="523220"/>
          </a:xfrm>
          <a:prstGeom prst="rect">
            <a:avLst/>
          </a:prstGeom>
          <a:noFill/>
        </p:spPr>
        <p:txBody>
          <a:bodyPr wrap="square" rtlCol="0">
            <a:spAutoFit/>
          </a:bodyPr>
          <a:lstStyle/>
          <a:p>
            <a:pPr algn="just"/>
            <a:r>
              <a:rPr lang="en-US" sz="2800" b="1" dirty="0">
                <a:solidFill>
                  <a:srgbClr val="FF0000"/>
                </a:solidFill>
              </a:rPr>
              <a:t>Physical properties of enamel</a:t>
            </a:r>
          </a:p>
        </p:txBody>
      </p:sp>
      <p:sp>
        <p:nvSpPr>
          <p:cNvPr id="4" name="TextBox 3">
            <a:extLst>
              <a:ext uri="{FF2B5EF4-FFF2-40B4-BE49-F238E27FC236}">
                <a16:creationId xmlns:a16="http://schemas.microsoft.com/office/drawing/2014/main" id="{C488ECBF-49A7-492D-B954-9D3603DC44BD}"/>
              </a:ext>
            </a:extLst>
          </p:cNvPr>
          <p:cNvSpPr txBox="1"/>
          <p:nvPr/>
        </p:nvSpPr>
        <p:spPr>
          <a:xfrm>
            <a:off x="378370" y="1164054"/>
            <a:ext cx="2475187" cy="523220"/>
          </a:xfrm>
          <a:prstGeom prst="rect">
            <a:avLst/>
          </a:prstGeom>
          <a:noFill/>
        </p:spPr>
        <p:txBody>
          <a:bodyPr wrap="square" rtlCol="0">
            <a:spAutoFit/>
          </a:bodyPr>
          <a:lstStyle/>
          <a:p>
            <a:r>
              <a:rPr lang="en-US" sz="2800" b="1" dirty="0">
                <a:solidFill>
                  <a:srgbClr val="0070C0"/>
                </a:solidFill>
              </a:rPr>
              <a:t>Hardness</a:t>
            </a:r>
          </a:p>
        </p:txBody>
      </p:sp>
      <p:sp>
        <p:nvSpPr>
          <p:cNvPr id="5" name="TextBox 4">
            <a:extLst>
              <a:ext uri="{FF2B5EF4-FFF2-40B4-BE49-F238E27FC236}">
                <a16:creationId xmlns:a16="http://schemas.microsoft.com/office/drawing/2014/main" id="{CB01D381-9101-4F35-B279-A000BC8C0F82}"/>
              </a:ext>
            </a:extLst>
          </p:cNvPr>
          <p:cNvSpPr txBox="1"/>
          <p:nvPr/>
        </p:nvSpPr>
        <p:spPr>
          <a:xfrm>
            <a:off x="378370" y="2058411"/>
            <a:ext cx="7930055" cy="523220"/>
          </a:xfrm>
          <a:prstGeom prst="rect">
            <a:avLst/>
          </a:prstGeom>
          <a:noFill/>
        </p:spPr>
        <p:txBody>
          <a:bodyPr wrap="square" rtlCol="0">
            <a:spAutoFit/>
          </a:bodyPr>
          <a:lstStyle/>
          <a:p>
            <a:r>
              <a:rPr lang="en-US" sz="2800" dirty="0">
                <a:latin typeface="Minion-Regular"/>
              </a:rPr>
              <a:t>Enamel is the hardest tissue of the body</a:t>
            </a:r>
          </a:p>
        </p:txBody>
      </p:sp>
      <p:sp>
        <p:nvSpPr>
          <p:cNvPr id="6" name="Rectangle 5">
            <a:extLst>
              <a:ext uri="{FF2B5EF4-FFF2-40B4-BE49-F238E27FC236}">
                <a16:creationId xmlns:a16="http://schemas.microsoft.com/office/drawing/2014/main" id="{71A86193-C191-4908-9511-E0354648FEC4}"/>
              </a:ext>
            </a:extLst>
          </p:cNvPr>
          <p:cNvSpPr/>
          <p:nvPr/>
        </p:nvSpPr>
        <p:spPr>
          <a:xfrm>
            <a:off x="378370" y="2712366"/>
            <a:ext cx="11177755" cy="1384995"/>
          </a:xfrm>
          <a:prstGeom prst="rect">
            <a:avLst/>
          </a:prstGeom>
        </p:spPr>
        <p:txBody>
          <a:bodyPr wrap="square">
            <a:spAutoFit/>
          </a:bodyPr>
          <a:lstStyle/>
          <a:p>
            <a:pPr algn="just"/>
            <a:r>
              <a:rPr lang="en-US" sz="2800" dirty="0">
                <a:latin typeface="Minion-Regular"/>
              </a:rPr>
              <a:t>Hardness can vary over the external tooth surface according to the location; also, it decreases inwardly, with hardness lowest at the DEJ. The density of enamel also decreases from the surface to the DEJ</a:t>
            </a:r>
          </a:p>
        </p:txBody>
      </p:sp>
    </p:spTree>
    <p:extLst>
      <p:ext uri="{BB962C8B-B14F-4D97-AF65-F5344CB8AC3E}">
        <p14:creationId xmlns:p14="http://schemas.microsoft.com/office/powerpoint/2010/main" val="389356264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1882" y="157650"/>
            <a:ext cx="5139566" cy="523220"/>
          </a:xfrm>
          <a:prstGeom prst="rect">
            <a:avLst/>
          </a:prstGeom>
          <a:noFill/>
        </p:spPr>
        <p:txBody>
          <a:bodyPr wrap="square" rtlCol="0">
            <a:spAutoFit/>
          </a:bodyPr>
          <a:lstStyle/>
          <a:p>
            <a:pPr algn="just"/>
            <a:r>
              <a:rPr lang="en-US" sz="2800" b="1" dirty="0">
                <a:solidFill>
                  <a:srgbClr val="FF0000"/>
                </a:solidFill>
              </a:rPr>
              <a:t>Physical properties of enamel</a:t>
            </a:r>
          </a:p>
        </p:txBody>
      </p:sp>
      <p:sp>
        <p:nvSpPr>
          <p:cNvPr id="3" name="Rectangle 2"/>
          <p:cNvSpPr/>
          <p:nvPr/>
        </p:nvSpPr>
        <p:spPr>
          <a:xfrm>
            <a:off x="141882" y="680870"/>
            <a:ext cx="11824146" cy="1938992"/>
          </a:xfrm>
          <a:prstGeom prst="rect">
            <a:avLst/>
          </a:prstGeom>
        </p:spPr>
        <p:txBody>
          <a:bodyPr wrap="square">
            <a:spAutoFit/>
          </a:bodyPr>
          <a:lstStyle/>
          <a:p>
            <a:pPr algn="just"/>
            <a:r>
              <a:rPr lang="en-US" sz="2400" dirty="0">
                <a:latin typeface="Minion-Regular"/>
              </a:rPr>
              <a:t>Enamel is a rigid structure that is both strong and brittle (high elastic modulus, high compressive strength, and low tensile strength) and requires a dentin support to withstand masticatory forces. Dentin is a more flexible substance that is strong and resilient (low elastic modulus, high compressive strength, and high tensile strength), which essentially increases the fracture toughness of the more superficial enamel</a:t>
            </a:r>
            <a:endParaRPr lang="en-US" sz="2400" dirty="0"/>
          </a:p>
        </p:txBody>
      </p:sp>
      <p:sp>
        <p:nvSpPr>
          <p:cNvPr id="4" name="Rectangle 3"/>
          <p:cNvSpPr/>
          <p:nvPr/>
        </p:nvSpPr>
        <p:spPr>
          <a:xfrm>
            <a:off x="283771" y="3358083"/>
            <a:ext cx="5439112" cy="2308324"/>
          </a:xfrm>
          <a:prstGeom prst="rect">
            <a:avLst/>
          </a:prstGeom>
        </p:spPr>
        <p:txBody>
          <a:bodyPr wrap="square">
            <a:spAutoFit/>
          </a:bodyPr>
          <a:lstStyle/>
          <a:p>
            <a:pPr algn="just"/>
            <a:r>
              <a:rPr lang="en-US" sz="2400" dirty="0">
                <a:latin typeface="Minion-Regular"/>
              </a:rPr>
              <a:t>Enamel rods that lack dentin support because of caries or improper preparation design are easily fractured away from neighboring rods. For optimal strength in tooth preparation, all enamel rods should be supported by dentin</a:t>
            </a:r>
          </a:p>
        </p:txBody>
      </p:sp>
      <p:sp>
        <p:nvSpPr>
          <p:cNvPr id="9" name="Slide Number Placeholder 8">
            <a:extLst>
              <a:ext uri="{FF2B5EF4-FFF2-40B4-BE49-F238E27FC236}">
                <a16:creationId xmlns:a16="http://schemas.microsoft.com/office/drawing/2014/main" id="{1552240B-3A10-437F-B131-461DC1EA60D6}"/>
              </a:ext>
            </a:extLst>
          </p:cNvPr>
          <p:cNvSpPr>
            <a:spLocks noGrp="1"/>
          </p:cNvSpPr>
          <p:nvPr>
            <p:ph type="sldNum" sz="quarter" idx="12"/>
          </p:nvPr>
        </p:nvSpPr>
        <p:spPr/>
        <p:txBody>
          <a:bodyPr/>
          <a:lstStyle/>
          <a:p>
            <a:fld id="{28B5B5DE-3932-4419-93A1-9A6EB08AB81A}" type="slidenum">
              <a:rPr lang="en-US" smtClean="0"/>
              <a:t>15</a:t>
            </a:fld>
            <a:endParaRPr lang="en-US"/>
          </a:p>
        </p:txBody>
      </p:sp>
      <p:pic>
        <p:nvPicPr>
          <p:cNvPr id="10" name="Picture 9">
            <a:extLst>
              <a:ext uri="{FF2B5EF4-FFF2-40B4-BE49-F238E27FC236}">
                <a16:creationId xmlns:a16="http://schemas.microsoft.com/office/drawing/2014/main" id="{88706135-5087-4CF5-9C93-44721AF96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9733" y="3008801"/>
            <a:ext cx="5133711" cy="3006888"/>
          </a:xfrm>
          <a:prstGeom prst="rect">
            <a:avLst/>
          </a:prstGeom>
        </p:spPr>
      </p:pic>
    </p:spTree>
    <p:extLst>
      <p:ext uri="{BB962C8B-B14F-4D97-AF65-F5344CB8AC3E}">
        <p14:creationId xmlns:p14="http://schemas.microsoft.com/office/powerpoint/2010/main" val="179659338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805988" y="158285"/>
            <a:ext cx="2281523" cy="2860671"/>
          </a:xfrm>
          <a:prstGeom prst="rect">
            <a:avLst/>
          </a:prstGeom>
        </p:spPr>
      </p:pic>
      <p:pic>
        <p:nvPicPr>
          <p:cNvPr id="3" name="Picture 2"/>
          <p:cNvPicPr>
            <a:picLocks noChangeAspect="1"/>
          </p:cNvPicPr>
          <p:nvPr/>
        </p:nvPicPr>
        <p:blipFill>
          <a:blip r:embed="rId3"/>
          <a:stretch>
            <a:fillRect/>
          </a:stretch>
        </p:blipFill>
        <p:spPr>
          <a:xfrm>
            <a:off x="3649763" y="260363"/>
            <a:ext cx="1992232" cy="2676370"/>
          </a:xfrm>
          <a:prstGeom prst="rect">
            <a:avLst/>
          </a:prstGeom>
        </p:spPr>
      </p:pic>
      <p:pic>
        <p:nvPicPr>
          <p:cNvPr id="4" name="Picture 3"/>
          <p:cNvPicPr>
            <a:picLocks noChangeAspect="1"/>
          </p:cNvPicPr>
          <p:nvPr/>
        </p:nvPicPr>
        <p:blipFill>
          <a:blip r:embed="rId4"/>
          <a:stretch>
            <a:fillRect/>
          </a:stretch>
        </p:blipFill>
        <p:spPr>
          <a:xfrm>
            <a:off x="656935" y="240251"/>
            <a:ext cx="1829601" cy="2676370"/>
          </a:xfrm>
          <a:prstGeom prst="rect">
            <a:avLst/>
          </a:prstGeom>
        </p:spPr>
      </p:pic>
      <p:sp>
        <p:nvSpPr>
          <p:cNvPr id="5" name="Arrow: Right 4"/>
          <p:cNvSpPr/>
          <p:nvPr/>
        </p:nvSpPr>
        <p:spPr>
          <a:xfrm>
            <a:off x="6156433" y="1381367"/>
            <a:ext cx="1135117" cy="394138"/>
          </a:xfrm>
          <a:prstGeom prst="rightArrow">
            <a:avLst>
              <a:gd name="adj1" fmla="val 50000"/>
              <a:gd name="adj2" fmla="val 655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68429" y="3091221"/>
            <a:ext cx="10547131" cy="461665"/>
          </a:xfrm>
          <a:prstGeom prst="rect">
            <a:avLst/>
          </a:prstGeom>
          <a:noFill/>
        </p:spPr>
        <p:txBody>
          <a:bodyPr wrap="square" rtlCol="0">
            <a:spAutoFit/>
          </a:bodyPr>
          <a:lstStyle/>
          <a:p>
            <a:r>
              <a:rPr lang="en-US" sz="2400" dirty="0"/>
              <a:t>Undermined enamel should be removed when preparing cavities in posterior teeth</a:t>
            </a:r>
          </a:p>
        </p:txBody>
      </p:sp>
      <p:sp>
        <p:nvSpPr>
          <p:cNvPr id="8" name="Slide Number Placeholder 7">
            <a:extLst>
              <a:ext uri="{FF2B5EF4-FFF2-40B4-BE49-F238E27FC236}">
                <a16:creationId xmlns:a16="http://schemas.microsoft.com/office/drawing/2014/main" id="{197157C9-DE8F-4EE1-9A9E-B0B832FE3EB2}"/>
              </a:ext>
            </a:extLst>
          </p:cNvPr>
          <p:cNvSpPr>
            <a:spLocks noGrp="1"/>
          </p:cNvSpPr>
          <p:nvPr>
            <p:ph type="sldNum" sz="quarter" idx="12"/>
          </p:nvPr>
        </p:nvSpPr>
        <p:spPr/>
        <p:txBody>
          <a:bodyPr/>
          <a:lstStyle/>
          <a:p>
            <a:fld id="{28B5B5DE-3932-4419-93A1-9A6EB08AB81A}" type="slidenum">
              <a:rPr lang="en-US" smtClean="0"/>
              <a:t>16</a:t>
            </a:fld>
            <a:endParaRPr lang="en-US"/>
          </a:p>
        </p:txBody>
      </p:sp>
      <p:pic>
        <p:nvPicPr>
          <p:cNvPr id="9" name="Picture 8">
            <a:extLst>
              <a:ext uri="{FF2B5EF4-FFF2-40B4-BE49-F238E27FC236}">
                <a16:creationId xmlns:a16="http://schemas.microsoft.com/office/drawing/2014/main" id="{4C599E8E-2DB6-45C1-9CA1-DD0608FC29E5}"/>
              </a:ext>
            </a:extLst>
          </p:cNvPr>
          <p:cNvPicPr>
            <a:picLocks noChangeAspect="1"/>
          </p:cNvPicPr>
          <p:nvPr/>
        </p:nvPicPr>
        <p:blipFill>
          <a:blip r:embed="rId5"/>
          <a:stretch>
            <a:fillRect/>
          </a:stretch>
        </p:blipFill>
        <p:spPr>
          <a:xfrm>
            <a:off x="5120261" y="4334672"/>
            <a:ext cx="3138659" cy="2260750"/>
          </a:xfrm>
          <a:prstGeom prst="rect">
            <a:avLst/>
          </a:prstGeom>
        </p:spPr>
      </p:pic>
      <p:pic>
        <p:nvPicPr>
          <p:cNvPr id="10" name="Picture 9">
            <a:extLst>
              <a:ext uri="{FF2B5EF4-FFF2-40B4-BE49-F238E27FC236}">
                <a16:creationId xmlns:a16="http://schemas.microsoft.com/office/drawing/2014/main" id="{DBF3A1D1-3908-4619-BE10-66FDBC9C9A34}"/>
              </a:ext>
            </a:extLst>
          </p:cNvPr>
          <p:cNvPicPr>
            <a:picLocks noChangeAspect="1"/>
          </p:cNvPicPr>
          <p:nvPr/>
        </p:nvPicPr>
        <p:blipFill>
          <a:blip r:embed="rId6"/>
          <a:stretch>
            <a:fillRect/>
          </a:stretch>
        </p:blipFill>
        <p:spPr>
          <a:xfrm>
            <a:off x="9754847" y="4229139"/>
            <a:ext cx="1054669" cy="2309773"/>
          </a:xfrm>
          <a:prstGeom prst="rect">
            <a:avLst/>
          </a:prstGeom>
        </p:spPr>
      </p:pic>
      <p:sp>
        <p:nvSpPr>
          <p:cNvPr id="11" name="Arrow: Right 10">
            <a:extLst>
              <a:ext uri="{FF2B5EF4-FFF2-40B4-BE49-F238E27FC236}">
                <a16:creationId xmlns:a16="http://schemas.microsoft.com/office/drawing/2014/main" id="{9BC6F60F-F2FA-4214-9F1D-8F47ECB965D7}"/>
              </a:ext>
            </a:extLst>
          </p:cNvPr>
          <p:cNvSpPr/>
          <p:nvPr/>
        </p:nvSpPr>
        <p:spPr>
          <a:xfrm>
            <a:off x="8379190" y="5451656"/>
            <a:ext cx="1135117" cy="394138"/>
          </a:xfrm>
          <a:prstGeom prst="rightArrow">
            <a:avLst>
              <a:gd name="adj1" fmla="val 50000"/>
              <a:gd name="adj2" fmla="val 655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C0309F1-04CA-471A-9108-BD13594B0F9D}"/>
              </a:ext>
            </a:extLst>
          </p:cNvPr>
          <p:cNvSpPr/>
          <p:nvPr/>
        </p:nvSpPr>
        <p:spPr>
          <a:xfrm>
            <a:off x="368429" y="3985122"/>
            <a:ext cx="4631562" cy="1938992"/>
          </a:xfrm>
          <a:prstGeom prst="rect">
            <a:avLst/>
          </a:prstGeom>
        </p:spPr>
        <p:txBody>
          <a:bodyPr wrap="square">
            <a:spAutoFit/>
          </a:bodyPr>
          <a:lstStyle/>
          <a:p>
            <a:pPr algn="just"/>
            <a:r>
              <a:rPr lang="en-US" sz="2400" dirty="0"/>
              <a:t>If the supportive layer of dentin is destroyed by caries or improper cavity preparation, the unsupported enamel fractures easily.</a:t>
            </a:r>
          </a:p>
        </p:txBody>
      </p:sp>
    </p:spTree>
    <p:extLst>
      <p:ext uri="{BB962C8B-B14F-4D97-AF65-F5344CB8AC3E}">
        <p14:creationId xmlns:p14="http://schemas.microsoft.com/office/powerpoint/2010/main" val="35747250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9889D6-FB5D-4E40-A96E-621DF92680D6}"/>
              </a:ext>
            </a:extLst>
          </p:cNvPr>
          <p:cNvSpPr>
            <a:spLocks noGrp="1"/>
          </p:cNvSpPr>
          <p:nvPr>
            <p:ph type="sldNum" sz="quarter" idx="12"/>
          </p:nvPr>
        </p:nvSpPr>
        <p:spPr/>
        <p:txBody>
          <a:bodyPr/>
          <a:lstStyle/>
          <a:p>
            <a:fld id="{28B5B5DE-3932-4419-93A1-9A6EB08AB81A}" type="slidenum">
              <a:rPr lang="en-US" smtClean="0"/>
              <a:t>17</a:t>
            </a:fld>
            <a:endParaRPr lang="en-US"/>
          </a:p>
        </p:txBody>
      </p:sp>
      <p:pic>
        <p:nvPicPr>
          <p:cNvPr id="3" name="Picture 2">
            <a:extLst>
              <a:ext uri="{FF2B5EF4-FFF2-40B4-BE49-F238E27FC236}">
                <a16:creationId xmlns:a16="http://schemas.microsoft.com/office/drawing/2014/main" id="{9B1C7E25-7922-46C1-B211-D178A7DA5DFE}"/>
              </a:ext>
            </a:extLst>
          </p:cNvPr>
          <p:cNvPicPr>
            <a:picLocks noChangeAspect="1"/>
          </p:cNvPicPr>
          <p:nvPr/>
        </p:nvPicPr>
        <p:blipFill>
          <a:blip r:embed="rId2"/>
          <a:stretch>
            <a:fillRect/>
          </a:stretch>
        </p:blipFill>
        <p:spPr>
          <a:xfrm>
            <a:off x="5974464" y="487241"/>
            <a:ext cx="5319576" cy="5172579"/>
          </a:xfrm>
          <a:prstGeom prst="rect">
            <a:avLst/>
          </a:prstGeom>
        </p:spPr>
      </p:pic>
      <p:sp>
        <p:nvSpPr>
          <p:cNvPr id="4" name="Rectangle 3">
            <a:extLst>
              <a:ext uri="{FF2B5EF4-FFF2-40B4-BE49-F238E27FC236}">
                <a16:creationId xmlns:a16="http://schemas.microsoft.com/office/drawing/2014/main" id="{BFCB2728-E424-4FD0-8E75-50D2522CAF5E}"/>
              </a:ext>
            </a:extLst>
          </p:cNvPr>
          <p:cNvSpPr/>
          <p:nvPr/>
        </p:nvSpPr>
        <p:spPr>
          <a:xfrm>
            <a:off x="541283" y="1122770"/>
            <a:ext cx="5023944" cy="2677656"/>
          </a:xfrm>
          <a:prstGeom prst="rect">
            <a:avLst/>
          </a:prstGeom>
        </p:spPr>
        <p:txBody>
          <a:bodyPr wrap="square">
            <a:spAutoFit/>
          </a:bodyPr>
          <a:lstStyle/>
          <a:p>
            <a:pPr algn="just"/>
            <a:r>
              <a:rPr lang="en-US" sz="2800" dirty="0"/>
              <a:t>Diagram of course of enamel rods in molar in relation to cavity preparation. 1 and 2 indicate wrong preparation of cavity margins. 3 and 4 indicate correct preparation.</a:t>
            </a:r>
          </a:p>
        </p:txBody>
      </p:sp>
    </p:spTree>
    <p:extLst>
      <p:ext uri="{BB962C8B-B14F-4D97-AF65-F5344CB8AC3E}">
        <p14:creationId xmlns:p14="http://schemas.microsoft.com/office/powerpoint/2010/main" val="13922312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4496" y="173422"/>
            <a:ext cx="9506607" cy="523220"/>
          </a:xfrm>
          <a:prstGeom prst="rect">
            <a:avLst/>
          </a:prstGeom>
          <a:noFill/>
        </p:spPr>
        <p:txBody>
          <a:bodyPr wrap="square" rtlCol="0">
            <a:spAutoFit/>
          </a:bodyPr>
          <a:lstStyle/>
          <a:p>
            <a:r>
              <a:rPr lang="en-US" sz="2800" b="1" dirty="0">
                <a:solidFill>
                  <a:srgbClr val="FF0000"/>
                </a:solidFill>
              </a:rPr>
              <a:t>Crystalline Component of Enamel</a:t>
            </a:r>
          </a:p>
        </p:txBody>
      </p:sp>
      <p:sp>
        <p:nvSpPr>
          <p:cNvPr id="3" name="Rectangle 2"/>
          <p:cNvSpPr/>
          <p:nvPr/>
        </p:nvSpPr>
        <p:spPr>
          <a:xfrm>
            <a:off x="362608" y="817630"/>
            <a:ext cx="7047186" cy="2308324"/>
          </a:xfrm>
          <a:prstGeom prst="rect">
            <a:avLst/>
          </a:prstGeom>
        </p:spPr>
        <p:txBody>
          <a:bodyPr wrap="square">
            <a:spAutoFit/>
          </a:bodyPr>
          <a:lstStyle/>
          <a:p>
            <a:pPr algn="just"/>
            <a:r>
              <a:rPr lang="en-US" sz="2400" dirty="0">
                <a:latin typeface="Minion-Regular"/>
              </a:rPr>
              <a:t>Human enamel is composed of rods that, in transverse section, have a rounded head or body section and a tail section, forming a repetitive series of interlocking prisms. The rounded head portion of each prism (5 </a:t>
            </a:r>
            <a:r>
              <a:rPr lang="en-US" sz="2400" dirty="0" err="1">
                <a:latin typeface="Minion-Regular"/>
              </a:rPr>
              <a:t>μm</a:t>
            </a:r>
            <a:r>
              <a:rPr lang="en-US" sz="2400" dirty="0">
                <a:latin typeface="Minion-Regular"/>
              </a:rPr>
              <a:t> wide) lies between the narrow tail portions (5 </a:t>
            </a:r>
            <a:r>
              <a:rPr lang="en-US" sz="2400" dirty="0" err="1">
                <a:latin typeface="Minion-Regular"/>
              </a:rPr>
              <a:t>μm</a:t>
            </a:r>
            <a:r>
              <a:rPr lang="en-US" sz="2400" dirty="0">
                <a:latin typeface="Minion-Regular"/>
              </a:rPr>
              <a:t> long) of two adjacent prisms</a:t>
            </a:r>
            <a:endParaRPr lang="en-US" sz="2400" dirty="0"/>
          </a:p>
        </p:txBody>
      </p:sp>
      <p:grpSp>
        <p:nvGrpSpPr>
          <p:cNvPr id="7" name="Group 6"/>
          <p:cNvGrpSpPr/>
          <p:nvPr/>
        </p:nvGrpSpPr>
        <p:grpSpPr>
          <a:xfrm>
            <a:off x="7598981" y="173422"/>
            <a:ext cx="4193626" cy="6258472"/>
            <a:chOff x="7630512" y="173422"/>
            <a:chExt cx="4193626" cy="6258472"/>
          </a:xfrm>
        </p:grpSpPr>
        <p:pic>
          <p:nvPicPr>
            <p:cNvPr id="4" name="Picture 3"/>
            <p:cNvPicPr>
              <a:picLocks noChangeAspect="1"/>
            </p:cNvPicPr>
            <p:nvPr/>
          </p:nvPicPr>
          <p:blipFill>
            <a:blip r:embed="rId2"/>
            <a:stretch>
              <a:fillRect/>
            </a:stretch>
          </p:blipFill>
          <p:spPr>
            <a:xfrm>
              <a:off x="7630512" y="173422"/>
              <a:ext cx="4193626" cy="6258472"/>
            </a:xfrm>
            <a:prstGeom prst="rect">
              <a:avLst/>
            </a:prstGeom>
          </p:spPr>
        </p:pic>
        <p:sp>
          <p:nvSpPr>
            <p:cNvPr id="5" name="TextBox 4"/>
            <p:cNvSpPr txBox="1"/>
            <p:nvPr/>
          </p:nvSpPr>
          <p:spPr>
            <a:xfrm>
              <a:off x="8954814" y="1387364"/>
              <a:ext cx="882869" cy="584775"/>
            </a:xfrm>
            <a:prstGeom prst="rect">
              <a:avLst/>
            </a:prstGeom>
            <a:noFill/>
          </p:spPr>
          <p:txBody>
            <a:bodyPr wrap="square" rtlCol="0">
              <a:spAutoFit/>
            </a:bodyPr>
            <a:lstStyle/>
            <a:p>
              <a:pPr algn="ctr"/>
              <a:r>
                <a:rPr lang="en-US" sz="3200" b="1" dirty="0">
                  <a:solidFill>
                    <a:schemeClr val="bg1"/>
                  </a:solidFill>
                </a:rPr>
                <a:t>B</a:t>
              </a:r>
            </a:p>
          </p:txBody>
        </p:sp>
        <p:sp>
          <p:nvSpPr>
            <p:cNvPr id="6" name="TextBox 5"/>
            <p:cNvSpPr txBox="1"/>
            <p:nvPr/>
          </p:nvSpPr>
          <p:spPr>
            <a:xfrm>
              <a:off x="8713076" y="3324854"/>
              <a:ext cx="882869" cy="523220"/>
            </a:xfrm>
            <a:prstGeom prst="rect">
              <a:avLst/>
            </a:prstGeom>
            <a:noFill/>
          </p:spPr>
          <p:txBody>
            <a:bodyPr wrap="square" rtlCol="0">
              <a:spAutoFit/>
            </a:bodyPr>
            <a:lstStyle/>
            <a:p>
              <a:pPr algn="ctr"/>
              <a:r>
                <a:rPr lang="en-US" sz="2800" b="1" dirty="0">
                  <a:solidFill>
                    <a:schemeClr val="bg1"/>
                  </a:solidFill>
                </a:rPr>
                <a:t>T</a:t>
              </a:r>
            </a:p>
          </p:txBody>
        </p:sp>
      </p:grpSp>
      <p:sp>
        <p:nvSpPr>
          <p:cNvPr id="8" name="Rectangle 7"/>
          <p:cNvSpPr/>
          <p:nvPr/>
        </p:nvSpPr>
        <p:spPr>
          <a:xfrm>
            <a:off x="362608" y="3386409"/>
            <a:ext cx="7047186" cy="1200329"/>
          </a:xfrm>
          <a:prstGeom prst="rect">
            <a:avLst/>
          </a:prstGeom>
        </p:spPr>
        <p:txBody>
          <a:bodyPr wrap="square">
            <a:spAutoFit/>
          </a:bodyPr>
          <a:lstStyle/>
          <a:p>
            <a:pPr algn="just"/>
            <a:r>
              <a:rPr lang="en-US" sz="2400" dirty="0">
                <a:latin typeface="Minion-Regular"/>
              </a:rPr>
              <a:t>Generally, the rounded head portion is oriented in the incisal or occlusal direction; the tail section is oriented cervically.</a:t>
            </a:r>
          </a:p>
        </p:txBody>
      </p:sp>
      <p:sp>
        <p:nvSpPr>
          <p:cNvPr id="10" name="Slide Number Placeholder 9">
            <a:extLst>
              <a:ext uri="{FF2B5EF4-FFF2-40B4-BE49-F238E27FC236}">
                <a16:creationId xmlns:a16="http://schemas.microsoft.com/office/drawing/2014/main" id="{C85341D7-5B27-436C-81E9-18E3363BEA73}"/>
              </a:ext>
            </a:extLst>
          </p:cNvPr>
          <p:cNvSpPr>
            <a:spLocks noGrp="1"/>
          </p:cNvSpPr>
          <p:nvPr>
            <p:ph type="sldNum" sz="quarter" idx="12"/>
          </p:nvPr>
        </p:nvSpPr>
        <p:spPr/>
        <p:txBody>
          <a:bodyPr/>
          <a:lstStyle/>
          <a:p>
            <a:fld id="{28B5B5DE-3932-4419-93A1-9A6EB08AB81A}" type="slidenum">
              <a:rPr lang="en-US" smtClean="0"/>
              <a:t>18</a:t>
            </a:fld>
            <a:endParaRPr lang="en-US"/>
          </a:p>
        </p:txBody>
      </p:sp>
    </p:spTree>
    <p:extLst>
      <p:ext uri="{BB962C8B-B14F-4D97-AF65-F5344CB8AC3E}">
        <p14:creationId xmlns:p14="http://schemas.microsoft.com/office/powerpoint/2010/main" val="34328937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952" y="673536"/>
            <a:ext cx="6164317" cy="4154984"/>
          </a:xfrm>
          <a:prstGeom prst="rect">
            <a:avLst/>
          </a:prstGeom>
        </p:spPr>
        <p:txBody>
          <a:bodyPr wrap="square">
            <a:spAutoFit/>
          </a:bodyPr>
          <a:lstStyle/>
          <a:p>
            <a:pPr algn="just"/>
            <a:r>
              <a:rPr lang="en-US" sz="2400" dirty="0">
                <a:latin typeface="Minion-Regular"/>
              </a:rPr>
              <a:t>The structural components of the enamel prism are millions of small, elongated apatite crystallites that vary in size and shape. The crystallites are tightly packed in a distinct pattern of orientation that gives strength and structural identity to the enamel prisms. The long axis of the apatite crystallites within the central region of the head (body) is aligned almost parallel to the rod long axis, and the crystallites incline with increasing angles (65 degrees) to the prism axis in the tail region.</a:t>
            </a:r>
            <a:endParaRPr lang="en-US" sz="2400" dirty="0"/>
          </a:p>
        </p:txBody>
      </p:sp>
      <p:sp>
        <p:nvSpPr>
          <p:cNvPr id="3" name="TextBox 2"/>
          <p:cNvSpPr txBox="1"/>
          <p:nvPr/>
        </p:nvSpPr>
        <p:spPr>
          <a:xfrm>
            <a:off x="268006" y="173422"/>
            <a:ext cx="9506607" cy="523220"/>
          </a:xfrm>
          <a:prstGeom prst="rect">
            <a:avLst/>
          </a:prstGeom>
          <a:noFill/>
        </p:spPr>
        <p:txBody>
          <a:bodyPr wrap="square" rtlCol="0">
            <a:spAutoFit/>
          </a:bodyPr>
          <a:lstStyle/>
          <a:p>
            <a:r>
              <a:rPr lang="en-US" sz="2800" b="1" dirty="0">
                <a:solidFill>
                  <a:srgbClr val="FF0000"/>
                </a:solidFill>
              </a:rPr>
              <a:t>Crystalline Component of Enamel</a:t>
            </a:r>
          </a:p>
        </p:txBody>
      </p:sp>
      <p:pic>
        <p:nvPicPr>
          <p:cNvPr id="4" name="Picture 3"/>
          <p:cNvPicPr>
            <a:picLocks noChangeAspect="1"/>
          </p:cNvPicPr>
          <p:nvPr/>
        </p:nvPicPr>
        <p:blipFill>
          <a:blip r:embed="rId2"/>
          <a:stretch>
            <a:fillRect/>
          </a:stretch>
        </p:blipFill>
        <p:spPr>
          <a:xfrm>
            <a:off x="6454350" y="173422"/>
            <a:ext cx="5006820" cy="3505762"/>
          </a:xfrm>
          <a:prstGeom prst="rect">
            <a:avLst/>
          </a:prstGeom>
        </p:spPr>
      </p:pic>
      <p:pic>
        <p:nvPicPr>
          <p:cNvPr id="5" name="Picture 4"/>
          <p:cNvPicPr>
            <a:picLocks noChangeAspect="1"/>
          </p:cNvPicPr>
          <p:nvPr/>
        </p:nvPicPr>
        <p:blipFill>
          <a:blip r:embed="rId3"/>
          <a:stretch>
            <a:fillRect/>
          </a:stretch>
        </p:blipFill>
        <p:spPr>
          <a:xfrm>
            <a:off x="6454350" y="3787285"/>
            <a:ext cx="4020965" cy="2960356"/>
          </a:xfrm>
          <a:prstGeom prst="rect">
            <a:avLst/>
          </a:prstGeom>
        </p:spPr>
      </p:pic>
      <p:sp>
        <p:nvSpPr>
          <p:cNvPr id="7" name="Slide Number Placeholder 6">
            <a:extLst>
              <a:ext uri="{FF2B5EF4-FFF2-40B4-BE49-F238E27FC236}">
                <a16:creationId xmlns:a16="http://schemas.microsoft.com/office/drawing/2014/main" id="{573F0613-4D81-4157-9C74-AAD9AF279903}"/>
              </a:ext>
            </a:extLst>
          </p:cNvPr>
          <p:cNvSpPr>
            <a:spLocks noGrp="1"/>
          </p:cNvSpPr>
          <p:nvPr>
            <p:ph type="sldNum" sz="quarter" idx="12"/>
          </p:nvPr>
        </p:nvSpPr>
        <p:spPr/>
        <p:txBody>
          <a:bodyPr/>
          <a:lstStyle/>
          <a:p>
            <a:fld id="{28B5B5DE-3932-4419-93A1-9A6EB08AB81A}" type="slidenum">
              <a:rPr lang="en-US" smtClean="0"/>
              <a:t>19</a:t>
            </a:fld>
            <a:endParaRPr lang="en-US"/>
          </a:p>
        </p:txBody>
      </p:sp>
    </p:spTree>
    <p:extLst>
      <p:ext uri="{BB962C8B-B14F-4D97-AF65-F5344CB8AC3E}">
        <p14:creationId xmlns:p14="http://schemas.microsoft.com/office/powerpoint/2010/main" val="113036561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838D71-F9DA-4ECB-999A-A8D163EA5A91}"/>
              </a:ext>
            </a:extLst>
          </p:cNvPr>
          <p:cNvSpPr>
            <a:spLocks noGrp="1"/>
          </p:cNvSpPr>
          <p:nvPr>
            <p:ph type="sldNum" sz="quarter" idx="12"/>
          </p:nvPr>
        </p:nvSpPr>
        <p:spPr/>
        <p:txBody>
          <a:bodyPr/>
          <a:lstStyle/>
          <a:p>
            <a:fld id="{28B5B5DE-3932-4419-93A1-9A6EB08AB81A}" type="slidenum">
              <a:rPr lang="en-US" smtClean="0"/>
              <a:t>2</a:t>
            </a:fld>
            <a:endParaRPr lang="en-US"/>
          </a:p>
        </p:txBody>
      </p:sp>
      <p:sp>
        <p:nvSpPr>
          <p:cNvPr id="4" name="Rectangle 3">
            <a:extLst>
              <a:ext uri="{FF2B5EF4-FFF2-40B4-BE49-F238E27FC236}">
                <a16:creationId xmlns:a16="http://schemas.microsoft.com/office/drawing/2014/main" id="{DE6DD007-3BA4-4D46-9A92-0AEDC7AC744F}"/>
              </a:ext>
            </a:extLst>
          </p:cNvPr>
          <p:cNvSpPr/>
          <p:nvPr/>
        </p:nvSpPr>
        <p:spPr>
          <a:xfrm>
            <a:off x="1569384" y="2967335"/>
            <a:ext cx="9053249" cy="923330"/>
          </a:xfrm>
          <a:prstGeom prst="rect">
            <a:avLst/>
          </a:prstGeom>
          <a:noFill/>
        </p:spPr>
        <p:txBody>
          <a:bodyPr wrap="none" lIns="91440" tIns="45720" rIns="91440" bIns="45720">
            <a:spAutoFit/>
          </a:bodyPr>
          <a:lstStyle/>
          <a:p>
            <a:pPr algn="ctr"/>
            <a:r>
              <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Slides 38 &amp; 39 are not required</a:t>
            </a:r>
          </a:p>
        </p:txBody>
      </p:sp>
    </p:spTree>
    <p:extLst>
      <p:ext uri="{BB962C8B-B14F-4D97-AF65-F5344CB8AC3E}">
        <p14:creationId xmlns:p14="http://schemas.microsoft.com/office/powerpoint/2010/main" val="537044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F5C86B-59C2-4C7E-82B6-593DEA2343B8}"/>
              </a:ext>
            </a:extLst>
          </p:cNvPr>
          <p:cNvSpPr>
            <a:spLocks noGrp="1"/>
          </p:cNvSpPr>
          <p:nvPr>
            <p:ph type="sldNum" sz="quarter" idx="12"/>
          </p:nvPr>
        </p:nvSpPr>
        <p:spPr/>
        <p:txBody>
          <a:bodyPr/>
          <a:lstStyle/>
          <a:p>
            <a:fld id="{28B5B5DE-3932-4419-93A1-9A6EB08AB81A}" type="slidenum">
              <a:rPr lang="en-US" smtClean="0"/>
              <a:t>20</a:t>
            </a:fld>
            <a:endParaRPr lang="en-US"/>
          </a:p>
        </p:txBody>
      </p:sp>
      <p:pic>
        <p:nvPicPr>
          <p:cNvPr id="3" name="Picture 2">
            <a:extLst>
              <a:ext uri="{FF2B5EF4-FFF2-40B4-BE49-F238E27FC236}">
                <a16:creationId xmlns:a16="http://schemas.microsoft.com/office/drawing/2014/main" id="{DB985E4E-5E81-4180-9B3A-16F86BE21AE9}"/>
              </a:ext>
            </a:extLst>
          </p:cNvPr>
          <p:cNvPicPr>
            <a:picLocks noChangeAspect="1"/>
          </p:cNvPicPr>
          <p:nvPr/>
        </p:nvPicPr>
        <p:blipFill>
          <a:blip r:embed="rId2"/>
          <a:stretch>
            <a:fillRect/>
          </a:stretch>
        </p:blipFill>
        <p:spPr>
          <a:xfrm>
            <a:off x="7414530" y="507482"/>
            <a:ext cx="4777470" cy="5091663"/>
          </a:xfrm>
          <a:prstGeom prst="rect">
            <a:avLst/>
          </a:prstGeom>
        </p:spPr>
      </p:pic>
      <p:sp>
        <p:nvSpPr>
          <p:cNvPr id="4" name="Rectangle 3">
            <a:extLst>
              <a:ext uri="{FF2B5EF4-FFF2-40B4-BE49-F238E27FC236}">
                <a16:creationId xmlns:a16="http://schemas.microsoft.com/office/drawing/2014/main" id="{7B4AFA51-D185-4B32-836D-A88C6877AFB5}"/>
              </a:ext>
            </a:extLst>
          </p:cNvPr>
          <p:cNvSpPr/>
          <p:nvPr/>
        </p:nvSpPr>
        <p:spPr>
          <a:xfrm>
            <a:off x="141890" y="2059715"/>
            <a:ext cx="7272640" cy="2677656"/>
          </a:xfrm>
          <a:prstGeom prst="rect">
            <a:avLst/>
          </a:prstGeom>
        </p:spPr>
        <p:txBody>
          <a:bodyPr wrap="square">
            <a:spAutoFit/>
          </a:bodyPr>
          <a:lstStyle/>
          <a:p>
            <a:pPr algn="just"/>
            <a:r>
              <a:rPr lang="en-US" sz="2800" dirty="0"/>
              <a:t>Drawing of keyhole pattern of human enamel indicating orientation of apatite crystals within individual rods. Crystals are oriented parallel to long axes of “bodies” of rods and fan out at an angle of approximately 65 degrees in “tails” of rods.</a:t>
            </a:r>
          </a:p>
        </p:txBody>
      </p:sp>
    </p:spTree>
    <p:extLst>
      <p:ext uri="{BB962C8B-B14F-4D97-AF65-F5344CB8AC3E}">
        <p14:creationId xmlns:p14="http://schemas.microsoft.com/office/powerpoint/2010/main" val="308981220"/>
      </p:ext>
    </p:extLst>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952" y="744397"/>
            <a:ext cx="11713780" cy="830997"/>
          </a:xfrm>
          <a:prstGeom prst="rect">
            <a:avLst/>
          </a:prstGeom>
        </p:spPr>
        <p:txBody>
          <a:bodyPr wrap="square">
            <a:spAutoFit/>
          </a:bodyPr>
          <a:lstStyle/>
          <a:p>
            <a:pPr algn="just"/>
            <a:r>
              <a:rPr lang="en-US" sz="2400" dirty="0">
                <a:latin typeface="Minion-Regular"/>
              </a:rPr>
              <a:t>The interface of enamel and dentin (</a:t>
            </a:r>
            <a:r>
              <a:rPr lang="en-US" sz="2400" dirty="0" err="1">
                <a:latin typeface="Minion-Regular"/>
              </a:rPr>
              <a:t>dentino</a:t>
            </a:r>
            <a:r>
              <a:rPr lang="en-US" sz="2400" dirty="0">
                <a:latin typeface="Minion-Regular"/>
              </a:rPr>
              <a:t>-enamel junction, or DEJ) is scalloped or wavy in outline, with the crest of the waves penetrating toward enamel</a:t>
            </a:r>
            <a:endParaRPr lang="en-US" sz="2400" dirty="0"/>
          </a:p>
        </p:txBody>
      </p:sp>
      <p:sp>
        <p:nvSpPr>
          <p:cNvPr id="3" name="TextBox 2"/>
          <p:cNvSpPr txBox="1"/>
          <p:nvPr/>
        </p:nvSpPr>
        <p:spPr>
          <a:xfrm>
            <a:off x="331076" y="173421"/>
            <a:ext cx="5785945" cy="523220"/>
          </a:xfrm>
          <a:prstGeom prst="rect">
            <a:avLst/>
          </a:prstGeom>
          <a:noFill/>
        </p:spPr>
        <p:txBody>
          <a:bodyPr wrap="square" rtlCol="0">
            <a:spAutoFit/>
          </a:bodyPr>
          <a:lstStyle/>
          <a:p>
            <a:pPr algn="just"/>
            <a:r>
              <a:rPr lang="en-US" sz="2800" b="1" dirty="0" err="1">
                <a:solidFill>
                  <a:srgbClr val="FF0000"/>
                </a:solidFill>
              </a:rPr>
              <a:t>Dentino</a:t>
            </a:r>
            <a:r>
              <a:rPr lang="en-US" sz="2800" b="1" dirty="0">
                <a:solidFill>
                  <a:srgbClr val="FF0000"/>
                </a:solidFill>
              </a:rPr>
              <a:t>-enamel junction DEJ</a:t>
            </a:r>
          </a:p>
        </p:txBody>
      </p:sp>
      <p:sp>
        <p:nvSpPr>
          <p:cNvPr id="4" name="Rectangle 3"/>
          <p:cNvSpPr/>
          <p:nvPr/>
        </p:nvSpPr>
        <p:spPr>
          <a:xfrm>
            <a:off x="204952" y="1623150"/>
            <a:ext cx="11713780" cy="830997"/>
          </a:xfrm>
          <a:prstGeom prst="rect">
            <a:avLst/>
          </a:prstGeom>
        </p:spPr>
        <p:txBody>
          <a:bodyPr wrap="square">
            <a:spAutoFit/>
          </a:bodyPr>
          <a:lstStyle/>
          <a:p>
            <a:pPr algn="just"/>
            <a:r>
              <a:rPr lang="en-US" sz="2400" dirty="0">
                <a:latin typeface="Minion-Regular"/>
              </a:rPr>
              <a:t>The rounded projections of enamel fit into the shallow depressions of dentin. This interdigitation may contribute to the firm attachment between dentin and enamel. </a:t>
            </a:r>
          </a:p>
        </p:txBody>
      </p:sp>
      <p:grpSp>
        <p:nvGrpSpPr>
          <p:cNvPr id="10" name="Group 9"/>
          <p:cNvGrpSpPr/>
          <p:nvPr/>
        </p:nvGrpSpPr>
        <p:grpSpPr>
          <a:xfrm>
            <a:off x="525512" y="3013125"/>
            <a:ext cx="5008185" cy="3466503"/>
            <a:chOff x="6752896" y="2871235"/>
            <a:chExt cx="5521858" cy="3773329"/>
          </a:xfrm>
        </p:grpSpPr>
        <p:pic>
          <p:nvPicPr>
            <p:cNvPr id="5" name="Picture 4"/>
            <p:cNvPicPr>
              <a:picLocks noChangeAspect="1"/>
            </p:cNvPicPr>
            <p:nvPr/>
          </p:nvPicPr>
          <p:blipFill>
            <a:blip r:embed="rId2"/>
            <a:stretch>
              <a:fillRect/>
            </a:stretch>
          </p:blipFill>
          <p:spPr>
            <a:xfrm>
              <a:off x="6752896" y="2871235"/>
              <a:ext cx="5521858" cy="3773329"/>
            </a:xfrm>
            <a:prstGeom prst="rect">
              <a:avLst/>
            </a:prstGeom>
          </p:spPr>
        </p:pic>
        <p:sp>
          <p:nvSpPr>
            <p:cNvPr id="6" name="TextBox 5"/>
            <p:cNvSpPr txBox="1"/>
            <p:nvPr/>
          </p:nvSpPr>
          <p:spPr>
            <a:xfrm>
              <a:off x="8040414" y="3247697"/>
              <a:ext cx="2049518" cy="400110"/>
            </a:xfrm>
            <a:prstGeom prst="rect">
              <a:avLst/>
            </a:prstGeom>
            <a:noFill/>
          </p:spPr>
          <p:txBody>
            <a:bodyPr wrap="square" rtlCol="0">
              <a:spAutoFit/>
            </a:bodyPr>
            <a:lstStyle/>
            <a:p>
              <a:pPr algn="ctr"/>
              <a:r>
                <a:rPr lang="en-US" sz="2000" b="1" dirty="0"/>
                <a:t>Enamel</a:t>
              </a:r>
            </a:p>
          </p:txBody>
        </p:sp>
        <p:sp>
          <p:nvSpPr>
            <p:cNvPr id="7" name="TextBox 6"/>
            <p:cNvSpPr txBox="1"/>
            <p:nvPr/>
          </p:nvSpPr>
          <p:spPr>
            <a:xfrm>
              <a:off x="9456019" y="5652332"/>
              <a:ext cx="2049518" cy="400110"/>
            </a:xfrm>
            <a:prstGeom prst="rect">
              <a:avLst/>
            </a:prstGeom>
            <a:noFill/>
          </p:spPr>
          <p:txBody>
            <a:bodyPr wrap="square" rtlCol="0">
              <a:spAutoFit/>
            </a:bodyPr>
            <a:lstStyle/>
            <a:p>
              <a:pPr algn="ctr"/>
              <a:r>
                <a:rPr lang="en-US" sz="2000" b="1" dirty="0"/>
                <a:t>DEJ</a:t>
              </a:r>
            </a:p>
          </p:txBody>
        </p:sp>
        <p:sp>
          <p:nvSpPr>
            <p:cNvPr id="8" name="TextBox 7"/>
            <p:cNvSpPr txBox="1"/>
            <p:nvPr/>
          </p:nvSpPr>
          <p:spPr>
            <a:xfrm>
              <a:off x="6752896" y="5854262"/>
              <a:ext cx="2049518" cy="400110"/>
            </a:xfrm>
            <a:prstGeom prst="rect">
              <a:avLst/>
            </a:prstGeom>
            <a:noFill/>
          </p:spPr>
          <p:txBody>
            <a:bodyPr wrap="square" rtlCol="0">
              <a:spAutoFit/>
            </a:bodyPr>
            <a:lstStyle/>
            <a:p>
              <a:pPr algn="ctr"/>
              <a:r>
                <a:rPr lang="en-US" sz="2000" b="1" dirty="0"/>
                <a:t>Dentin</a:t>
              </a:r>
            </a:p>
          </p:txBody>
        </p:sp>
        <p:sp>
          <p:nvSpPr>
            <p:cNvPr id="9" name="Arrow: Right 8"/>
            <p:cNvSpPr/>
            <p:nvPr/>
          </p:nvSpPr>
          <p:spPr>
            <a:xfrm rot="15640972">
              <a:off x="10037663" y="5311357"/>
              <a:ext cx="635876" cy="149378"/>
            </a:xfrm>
            <a:prstGeom prst="rightArrow">
              <a:avLst>
                <a:gd name="adj1" fmla="val 50000"/>
                <a:gd name="adj2" fmla="val 655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3" descr="D:\PDF ler\pic for second grade student seminar\imag.jpeg"/>
          <p:cNvPicPr>
            <a:picLocks noChangeAspect="1" noChangeArrowheads="1"/>
          </p:cNvPicPr>
          <p:nvPr/>
        </p:nvPicPr>
        <p:blipFill>
          <a:blip r:embed="rId3"/>
          <a:srcRect/>
          <a:stretch>
            <a:fillRect/>
          </a:stretch>
        </p:blipFill>
        <p:spPr bwMode="auto">
          <a:xfrm>
            <a:off x="6701443" y="2823479"/>
            <a:ext cx="5062631" cy="3796973"/>
          </a:xfrm>
          <a:prstGeom prst="rect">
            <a:avLst/>
          </a:prstGeom>
          <a:noFill/>
        </p:spPr>
      </p:pic>
      <p:sp>
        <p:nvSpPr>
          <p:cNvPr id="13" name="Slide Number Placeholder 12">
            <a:extLst>
              <a:ext uri="{FF2B5EF4-FFF2-40B4-BE49-F238E27FC236}">
                <a16:creationId xmlns:a16="http://schemas.microsoft.com/office/drawing/2014/main" id="{31D425F1-1A34-4B39-BF65-E9AA53F51E3D}"/>
              </a:ext>
            </a:extLst>
          </p:cNvPr>
          <p:cNvSpPr>
            <a:spLocks noGrp="1"/>
          </p:cNvSpPr>
          <p:nvPr>
            <p:ph type="sldNum" sz="quarter" idx="12"/>
          </p:nvPr>
        </p:nvSpPr>
        <p:spPr/>
        <p:txBody>
          <a:bodyPr/>
          <a:lstStyle/>
          <a:p>
            <a:fld id="{28B5B5DE-3932-4419-93A1-9A6EB08AB81A}" type="slidenum">
              <a:rPr lang="en-US" smtClean="0"/>
              <a:t>21</a:t>
            </a:fld>
            <a:endParaRPr lang="en-US"/>
          </a:p>
        </p:txBody>
      </p:sp>
    </p:spTree>
    <p:extLst>
      <p:ext uri="{BB962C8B-B14F-4D97-AF65-F5344CB8AC3E}">
        <p14:creationId xmlns:p14="http://schemas.microsoft.com/office/powerpoint/2010/main" val="25356226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graphicFrame>
        <p:nvGraphicFramePr>
          <p:cNvPr id="4" name="Diagram 3"/>
          <p:cNvGraphicFramePr/>
          <p:nvPr>
            <p:extLst>
              <p:ext uri="{D42A27DB-BD31-4B8C-83A1-F6EECF244321}">
                <p14:modId xmlns:p14="http://schemas.microsoft.com/office/powerpoint/2010/main" val="3870810897"/>
              </p:ext>
            </p:extLst>
          </p:nvPr>
        </p:nvGraphicFramePr>
        <p:xfrm>
          <a:off x="1907629" y="719666"/>
          <a:ext cx="9506606" cy="58387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61AE692F-6E5F-4556-9329-CC4A47033314}"/>
              </a:ext>
            </a:extLst>
          </p:cNvPr>
          <p:cNvSpPr>
            <a:spLocks noGrp="1"/>
          </p:cNvSpPr>
          <p:nvPr>
            <p:ph type="sldNum" sz="quarter" idx="12"/>
          </p:nvPr>
        </p:nvSpPr>
        <p:spPr/>
        <p:txBody>
          <a:bodyPr/>
          <a:lstStyle/>
          <a:p>
            <a:fld id="{28B5B5DE-3932-4419-93A1-9A6EB08AB81A}" type="slidenum">
              <a:rPr lang="en-US" smtClean="0"/>
              <a:t>22</a:t>
            </a:fld>
            <a:endParaRPr lang="en-US"/>
          </a:p>
        </p:txBody>
      </p:sp>
    </p:spTree>
    <p:extLst>
      <p:ext uri="{BB962C8B-B14F-4D97-AF65-F5344CB8AC3E}">
        <p14:creationId xmlns:p14="http://schemas.microsoft.com/office/powerpoint/2010/main" val="1704518368"/>
      </p:ext>
    </p:extLst>
  </p:cSld>
  <p:clrMapOvr>
    <a:masterClrMapping/>
  </p:clrMapOvr>
  <p:transition spd="slow">
    <p:wheel spokes="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260835483"/>
              </p:ext>
            </p:extLst>
          </p:nvPr>
        </p:nvGraphicFramePr>
        <p:xfrm>
          <a:off x="0" y="877322"/>
          <a:ext cx="5171090" cy="3230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pic>
        <p:nvPicPr>
          <p:cNvPr id="5" name="Picture 4"/>
          <p:cNvPicPr>
            <a:picLocks noChangeAspect="1"/>
          </p:cNvPicPr>
          <p:nvPr/>
        </p:nvPicPr>
        <p:blipFill>
          <a:blip r:embed="rId7"/>
          <a:stretch>
            <a:fillRect/>
          </a:stretch>
        </p:blipFill>
        <p:spPr>
          <a:xfrm>
            <a:off x="3527735" y="3930132"/>
            <a:ext cx="3655159" cy="2608780"/>
          </a:xfrm>
          <a:prstGeom prst="rect">
            <a:avLst/>
          </a:prstGeom>
        </p:spPr>
      </p:pic>
      <p:pic>
        <p:nvPicPr>
          <p:cNvPr id="7" name="Picture 6"/>
          <p:cNvPicPr>
            <a:picLocks noChangeAspect="1"/>
          </p:cNvPicPr>
          <p:nvPr/>
        </p:nvPicPr>
        <p:blipFill>
          <a:blip r:embed="rId8"/>
          <a:stretch>
            <a:fillRect/>
          </a:stretch>
        </p:blipFill>
        <p:spPr>
          <a:xfrm>
            <a:off x="7788577" y="3930132"/>
            <a:ext cx="4088102" cy="2594558"/>
          </a:xfrm>
          <a:prstGeom prst="rect">
            <a:avLst/>
          </a:prstGeom>
        </p:spPr>
      </p:pic>
      <p:sp>
        <p:nvSpPr>
          <p:cNvPr id="8" name="Slide Number Placeholder 7">
            <a:extLst>
              <a:ext uri="{FF2B5EF4-FFF2-40B4-BE49-F238E27FC236}">
                <a16:creationId xmlns:a16="http://schemas.microsoft.com/office/drawing/2014/main" id="{AD6810C5-1455-4D03-A8FA-40EBB3540BD3}"/>
              </a:ext>
            </a:extLst>
          </p:cNvPr>
          <p:cNvSpPr>
            <a:spLocks noGrp="1"/>
          </p:cNvSpPr>
          <p:nvPr>
            <p:ph type="sldNum" sz="quarter" idx="12"/>
          </p:nvPr>
        </p:nvSpPr>
        <p:spPr/>
        <p:txBody>
          <a:bodyPr/>
          <a:lstStyle/>
          <a:p>
            <a:fld id="{28B5B5DE-3932-4419-93A1-9A6EB08AB81A}" type="slidenum">
              <a:rPr lang="en-US" smtClean="0"/>
              <a:t>23</a:t>
            </a:fld>
            <a:endParaRPr lang="en-US"/>
          </a:p>
        </p:txBody>
      </p:sp>
      <p:pic>
        <p:nvPicPr>
          <p:cNvPr id="9" name="Picture 8">
            <a:extLst>
              <a:ext uri="{FF2B5EF4-FFF2-40B4-BE49-F238E27FC236}">
                <a16:creationId xmlns:a16="http://schemas.microsoft.com/office/drawing/2014/main" id="{FC094907-D194-44E7-905A-F748455AC94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88577" y="435031"/>
            <a:ext cx="3825250" cy="2673409"/>
          </a:xfrm>
          <a:prstGeom prst="rect">
            <a:avLst/>
          </a:prstGeom>
        </p:spPr>
      </p:pic>
    </p:spTree>
    <p:extLst>
      <p:ext uri="{BB962C8B-B14F-4D97-AF65-F5344CB8AC3E}">
        <p14:creationId xmlns:p14="http://schemas.microsoft.com/office/powerpoint/2010/main" val="3430237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3" name="Rectangle 2"/>
          <p:cNvSpPr/>
          <p:nvPr/>
        </p:nvSpPr>
        <p:spPr>
          <a:xfrm>
            <a:off x="236483" y="1399776"/>
            <a:ext cx="2810385" cy="523220"/>
          </a:xfrm>
          <a:prstGeom prst="rect">
            <a:avLst/>
          </a:prstGeom>
        </p:spPr>
        <p:txBody>
          <a:bodyPr wrap="none">
            <a:spAutoFit/>
          </a:bodyPr>
          <a:lstStyle/>
          <a:p>
            <a:pPr lvl="0"/>
            <a:r>
              <a:rPr lang="en-US" sz="2800" b="1" dirty="0"/>
              <a:t>1. Enamel spindle</a:t>
            </a:r>
          </a:p>
        </p:txBody>
      </p:sp>
      <p:sp>
        <p:nvSpPr>
          <p:cNvPr id="8" name="Rectangle 7"/>
          <p:cNvSpPr/>
          <p:nvPr/>
        </p:nvSpPr>
        <p:spPr>
          <a:xfrm>
            <a:off x="236483" y="740313"/>
            <a:ext cx="6435223" cy="461665"/>
          </a:xfrm>
          <a:prstGeom prst="rect">
            <a:avLst/>
          </a:prstGeom>
        </p:spPr>
        <p:txBody>
          <a:bodyPr wrap="none">
            <a:spAutoFit/>
          </a:bodyPr>
          <a:lstStyle/>
          <a:p>
            <a:pPr lvl="0"/>
            <a:r>
              <a:rPr lang="en-US" sz="2400" dirty="0"/>
              <a:t>Structures associated with DEJ &amp; initial formation</a:t>
            </a:r>
          </a:p>
        </p:txBody>
      </p:sp>
      <p:sp>
        <p:nvSpPr>
          <p:cNvPr id="6" name="Slide Number Placeholder 5">
            <a:extLst>
              <a:ext uri="{FF2B5EF4-FFF2-40B4-BE49-F238E27FC236}">
                <a16:creationId xmlns:a16="http://schemas.microsoft.com/office/drawing/2014/main" id="{4B40043C-7BEE-4C27-81AE-69B37B615854}"/>
              </a:ext>
            </a:extLst>
          </p:cNvPr>
          <p:cNvSpPr>
            <a:spLocks noGrp="1"/>
          </p:cNvSpPr>
          <p:nvPr>
            <p:ph type="sldNum" sz="quarter" idx="12"/>
          </p:nvPr>
        </p:nvSpPr>
        <p:spPr/>
        <p:txBody>
          <a:bodyPr/>
          <a:lstStyle/>
          <a:p>
            <a:fld id="{28B5B5DE-3932-4419-93A1-9A6EB08AB81A}" type="slidenum">
              <a:rPr lang="en-US" smtClean="0"/>
              <a:t>24</a:t>
            </a:fld>
            <a:endParaRPr lang="en-US"/>
          </a:p>
        </p:txBody>
      </p:sp>
      <p:sp>
        <p:nvSpPr>
          <p:cNvPr id="10" name="Rectangle 9">
            <a:extLst>
              <a:ext uri="{FF2B5EF4-FFF2-40B4-BE49-F238E27FC236}">
                <a16:creationId xmlns:a16="http://schemas.microsoft.com/office/drawing/2014/main" id="{1BA0B7EB-0E27-44E8-8DC0-1C9D73220CF5}"/>
              </a:ext>
            </a:extLst>
          </p:cNvPr>
          <p:cNvSpPr/>
          <p:nvPr/>
        </p:nvSpPr>
        <p:spPr>
          <a:xfrm>
            <a:off x="236483" y="2120794"/>
            <a:ext cx="5950204" cy="3108543"/>
          </a:xfrm>
          <a:prstGeom prst="rect">
            <a:avLst/>
          </a:prstGeom>
        </p:spPr>
        <p:txBody>
          <a:bodyPr wrap="square">
            <a:spAutoFit/>
          </a:bodyPr>
          <a:lstStyle/>
          <a:p>
            <a:pPr algn="just"/>
            <a:r>
              <a:rPr lang="en-US" sz="2800" dirty="0"/>
              <a:t>Enamel spindles are extensions of dentinal tubules that pass through the junction into enamel during its initial stage of formation. They may serve as pain receptors, explaining the enamel sensitivity experienced by some patients during tooth preparation. </a:t>
            </a:r>
          </a:p>
        </p:txBody>
      </p:sp>
      <p:pic>
        <p:nvPicPr>
          <p:cNvPr id="11" name="Picture 10">
            <a:extLst>
              <a:ext uri="{FF2B5EF4-FFF2-40B4-BE49-F238E27FC236}">
                <a16:creationId xmlns:a16="http://schemas.microsoft.com/office/drawing/2014/main" id="{F8152619-4717-4328-98B4-AC82D87A8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8097" y="1596460"/>
            <a:ext cx="5523186" cy="3860071"/>
          </a:xfrm>
          <a:prstGeom prst="rect">
            <a:avLst/>
          </a:prstGeom>
        </p:spPr>
      </p:pic>
    </p:spTree>
    <p:extLst>
      <p:ext uri="{BB962C8B-B14F-4D97-AF65-F5344CB8AC3E}">
        <p14:creationId xmlns:p14="http://schemas.microsoft.com/office/powerpoint/2010/main" val="16566868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3" name="Rectangle 2"/>
          <p:cNvSpPr/>
          <p:nvPr/>
        </p:nvSpPr>
        <p:spPr>
          <a:xfrm>
            <a:off x="236483" y="911038"/>
            <a:ext cx="6435223" cy="461665"/>
          </a:xfrm>
          <a:prstGeom prst="rect">
            <a:avLst/>
          </a:prstGeom>
        </p:spPr>
        <p:txBody>
          <a:bodyPr wrap="none">
            <a:spAutoFit/>
          </a:bodyPr>
          <a:lstStyle/>
          <a:p>
            <a:pPr lvl="0"/>
            <a:r>
              <a:rPr lang="en-US" sz="2400" dirty="0"/>
              <a:t>Structures associated with DEJ &amp; initial formation</a:t>
            </a:r>
          </a:p>
        </p:txBody>
      </p:sp>
      <p:sp>
        <p:nvSpPr>
          <p:cNvPr id="4" name="Rectangle 3"/>
          <p:cNvSpPr/>
          <p:nvPr/>
        </p:nvSpPr>
        <p:spPr>
          <a:xfrm>
            <a:off x="236483" y="1399776"/>
            <a:ext cx="1963294" cy="400110"/>
          </a:xfrm>
          <a:prstGeom prst="rect">
            <a:avLst/>
          </a:prstGeom>
        </p:spPr>
        <p:txBody>
          <a:bodyPr wrap="none">
            <a:spAutoFit/>
          </a:bodyPr>
          <a:lstStyle/>
          <a:p>
            <a:pPr lvl="0"/>
            <a:r>
              <a:rPr lang="en-US" sz="2000" b="1" dirty="0"/>
              <a:t>2. Enamel Tufts</a:t>
            </a:r>
          </a:p>
        </p:txBody>
      </p:sp>
      <p:pic>
        <p:nvPicPr>
          <p:cNvPr id="5" name="Picture 3" descr="D:\PDF ler\pic for second grade student seminar\GRASSS.jpeg"/>
          <p:cNvPicPr>
            <a:picLocks noChangeAspect="1" noChangeArrowheads="1"/>
          </p:cNvPicPr>
          <p:nvPr/>
        </p:nvPicPr>
        <p:blipFill>
          <a:blip r:embed="rId2"/>
          <a:srcRect/>
          <a:stretch>
            <a:fillRect/>
          </a:stretch>
        </p:blipFill>
        <p:spPr bwMode="auto">
          <a:xfrm>
            <a:off x="7236784" y="3260106"/>
            <a:ext cx="2951169" cy="2210528"/>
          </a:xfrm>
          <a:prstGeom prst="rect">
            <a:avLst/>
          </a:prstGeom>
          <a:noFill/>
        </p:spPr>
      </p:pic>
      <p:pic>
        <p:nvPicPr>
          <p:cNvPr id="6" name="Picture 5"/>
          <p:cNvPicPr>
            <a:picLocks noChangeAspect="1"/>
          </p:cNvPicPr>
          <p:nvPr/>
        </p:nvPicPr>
        <p:blipFill>
          <a:blip r:embed="rId3"/>
          <a:stretch>
            <a:fillRect/>
          </a:stretch>
        </p:blipFill>
        <p:spPr>
          <a:xfrm>
            <a:off x="7236784" y="302552"/>
            <a:ext cx="4088102" cy="2594558"/>
          </a:xfrm>
          <a:prstGeom prst="rect">
            <a:avLst/>
          </a:prstGeom>
        </p:spPr>
      </p:pic>
      <p:sp>
        <p:nvSpPr>
          <p:cNvPr id="7" name="TextBox 6"/>
          <p:cNvSpPr txBox="1"/>
          <p:nvPr/>
        </p:nvSpPr>
        <p:spPr>
          <a:xfrm>
            <a:off x="378371" y="2081048"/>
            <a:ext cx="6117021" cy="830997"/>
          </a:xfrm>
          <a:prstGeom prst="rect">
            <a:avLst/>
          </a:prstGeom>
          <a:noFill/>
        </p:spPr>
        <p:txBody>
          <a:bodyPr wrap="square" rtlCol="0">
            <a:spAutoFit/>
          </a:bodyPr>
          <a:lstStyle/>
          <a:p>
            <a:pPr marL="342900" indent="-342900" algn="just">
              <a:buFont typeface="Arial" panose="020B0604020202020204" pitchFamily="34" charset="0"/>
              <a:buChar char="•"/>
            </a:pPr>
            <a:r>
              <a:rPr lang="en-US" sz="2400" dirty="0"/>
              <a:t>So called because they are similar to tufts of grass</a:t>
            </a:r>
          </a:p>
        </p:txBody>
      </p:sp>
      <p:sp>
        <p:nvSpPr>
          <p:cNvPr id="8" name="TextBox 7"/>
          <p:cNvSpPr txBox="1"/>
          <p:nvPr/>
        </p:nvSpPr>
        <p:spPr>
          <a:xfrm>
            <a:off x="394138" y="3284764"/>
            <a:ext cx="6277568" cy="830997"/>
          </a:xfrm>
          <a:prstGeom prst="rect">
            <a:avLst/>
          </a:prstGeom>
          <a:noFill/>
        </p:spPr>
        <p:txBody>
          <a:bodyPr wrap="square" rtlCol="0">
            <a:spAutoFit/>
          </a:bodyPr>
          <a:lstStyle/>
          <a:p>
            <a:pPr marL="342900" indent="-342900" algn="just">
              <a:buFont typeface="Arial" panose="020B0604020202020204" pitchFamily="34" charset="0"/>
              <a:buChar char="•"/>
            </a:pPr>
            <a:r>
              <a:rPr lang="en-US" sz="2400" dirty="0"/>
              <a:t>Originate from DEJ &amp; extend to 1/3-1/2 the thickness of enamel</a:t>
            </a:r>
          </a:p>
        </p:txBody>
      </p:sp>
      <p:sp>
        <p:nvSpPr>
          <p:cNvPr id="9" name="TextBox 8"/>
          <p:cNvSpPr txBox="1"/>
          <p:nvPr/>
        </p:nvSpPr>
        <p:spPr>
          <a:xfrm>
            <a:off x="378370" y="4365370"/>
            <a:ext cx="6117021" cy="830997"/>
          </a:xfrm>
          <a:prstGeom prst="rect">
            <a:avLst/>
          </a:prstGeom>
          <a:noFill/>
        </p:spPr>
        <p:txBody>
          <a:bodyPr wrap="square" rtlCol="0">
            <a:spAutoFit/>
          </a:bodyPr>
          <a:lstStyle/>
          <a:p>
            <a:pPr marL="342900" indent="-342900" algn="just">
              <a:buFont typeface="Arial" panose="020B0604020202020204" pitchFamily="34" charset="0"/>
              <a:buChar char="•"/>
            </a:pPr>
            <a:r>
              <a:rPr lang="en-US" sz="2400" dirty="0"/>
              <a:t>Rich in protein &amp; represent areas of weakness of enamel</a:t>
            </a:r>
          </a:p>
        </p:txBody>
      </p:sp>
      <p:sp>
        <p:nvSpPr>
          <p:cNvPr id="10" name="TextBox 9"/>
          <p:cNvSpPr txBox="1"/>
          <p:nvPr/>
        </p:nvSpPr>
        <p:spPr>
          <a:xfrm>
            <a:off x="394138" y="5445820"/>
            <a:ext cx="5707117"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t>Have no clinical significance </a:t>
            </a:r>
          </a:p>
        </p:txBody>
      </p:sp>
      <p:sp>
        <p:nvSpPr>
          <p:cNvPr id="12" name="Slide Number Placeholder 11">
            <a:extLst>
              <a:ext uri="{FF2B5EF4-FFF2-40B4-BE49-F238E27FC236}">
                <a16:creationId xmlns:a16="http://schemas.microsoft.com/office/drawing/2014/main" id="{0DBC09EA-C3A2-40F2-A759-A3895E46AF84}"/>
              </a:ext>
            </a:extLst>
          </p:cNvPr>
          <p:cNvSpPr>
            <a:spLocks noGrp="1"/>
          </p:cNvSpPr>
          <p:nvPr>
            <p:ph type="sldNum" sz="quarter" idx="12"/>
          </p:nvPr>
        </p:nvSpPr>
        <p:spPr/>
        <p:txBody>
          <a:bodyPr/>
          <a:lstStyle/>
          <a:p>
            <a:fld id="{28B5B5DE-3932-4419-93A1-9A6EB08AB81A}" type="slidenum">
              <a:rPr lang="en-US" smtClean="0"/>
              <a:t>25</a:t>
            </a:fld>
            <a:endParaRPr lang="en-US"/>
          </a:p>
        </p:txBody>
      </p:sp>
    </p:spTree>
    <p:extLst>
      <p:ext uri="{BB962C8B-B14F-4D97-AF65-F5344CB8AC3E}">
        <p14:creationId xmlns:p14="http://schemas.microsoft.com/office/powerpoint/2010/main" val="89382357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483" y="1100231"/>
            <a:ext cx="3842719" cy="400110"/>
          </a:xfrm>
          <a:prstGeom prst="rect">
            <a:avLst/>
          </a:prstGeom>
        </p:spPr>
        <p:txBody>
          <a:bodyPr wrap="none">
            <a:spAutoFit/>
          </a:bodyPr>
          <a:lstStyle/>
          <a:p>
            <a:pPr lvl="0"/>
            <a:r>
              <a:rPr lang="en-US" sz="2000" b="1" dirty="0"/>
              <a:t>3. Enamel Lamellae and cracks</a:t>
            </a:r>
          </a:p>
        </p:txBody>
      </p:sp>
      <p:sp>
        <p:nvSpPr>
          <p:cNvPr id="3" name="TextBox 2"/>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4" name="TextBox 3"/>
          <p:cNvSpPr txBox="1"/>
          <p:nvPr/>
        </p:nvSpPr>
        <p:spPr>
          <a:xfrm>
            <a:off x="236483" y="2013655"/>
            <a:ext cx="6117020" cy="707886"/>
          </a:xfrm>
          <a:prstGeom prst="rect">
            <a:avLst/>
          </a:prstGeom>
          <a:noFill/>
        </p:spPr>
        <p:txBody>
          <a:bodyPr wrap="square" rtlCol="0">
            <a:spAutoFit/>
          </a:bodyPr>
          <a:lstStyle/>
          <a:p>
            <a:pPr marL="285750" indent="-285750">
              <a:buFont typeface="Arial" panose="020B0604020202020204" pitchFamily="34" charset="0"/>
              <a:buChar char="•"/>
            </a:pPr>
            <a:r>
              <a:rPr lang="en-US" sz="2000" dirty="0"/>
              <a:t>Hypominerilized areas of enamel that extend to considerable distances in it </a:t>
            </a:r>
          </a:p>
        </p:txBody>
      </p:sp>
      <p:sp>
        <p:nvSpPr>
          <p:cNvPr id="5" name="TextBox 4"/>
          <p:cNvSpPr txBox="1"/>
          <p:nvPr/>
        </p:nvSpPr>
        <p:spPr>
          <a:xfrm>
            <a:off x="236483" y="2994007"/>
            <a:ext cx="6117021" cy="707886"/>
          </a:xfrm>
          <a:prstGeom prst="rect">
            <a:avLst/>
          </a:prstGeom>
          <a:noFill/>
        </p:spPr>
        <p:txBody>
          <a:bodyPr wrap="square" rtlCol="0">
            <a:spAutoFit/>
          </a:bodyPr>
          <a:lstStyle/>
          <a:p>
            <a:pPr marL="285750" indent="-285750" algn="just">
              <a:buFont typeface="Arial" panose="020B0604020202020204" pitchFamily="34" charset="0"/>
              <a:buChar char="•"/>
            </a:pPr>
            <a:r>
              <a:rPr lang="en-US" sz="2000" dirty="0"/>
              <a:t>Represent significant weaknesses of enamel  and make enamel susceptible to cracking</a:t>
            </a:r>
          </a:p>
        </p:txBody>
      </p:sp>
      <p:cxnSp>
        <p:nvCxnSpPr>
          <p:cNvPr id="11" name="Straight Arrow Connector 10"/>
          <p:cNvCxnSpPr/>
          <p:nvPr/>
        </p:nvCxnSpPr>
        <p:spPr>
          <a:xfrm>
            <a:off x="7677807" y="1718441"/>
            <a:ext cx="244912" cy="428065"/>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7039304" y="240032"/>
            <a:ext cx="4772788" cy="3384882"/>
            <a:chOff x="7039304" y="240032"/>
            <a:chExt cx="4772788" cy="3384882"/>
          </a:xfrm>
        </p:grpSpPr>
        <p:pic>
          <p:nvPicPr>
            <p:cNvPr id="6" name="Picture 5"/>
            <p:cNvPicPr>
              <a:picLocks noChangeAspect="1"/>
            </p:cNvPicPr>
            <p:nvPr/>
          </p:nvPicPr>
          <p:blipFill>
            <a:blip r:embed="rId2"/>
            <a:stretch>
              <a:fillRect/>
            </a:stretch>
          </p:blipFill>
          <p:spPr>
            <a:xfrm>
              <a:off x="7039304" y="240032"/>
              <a:ext cx="4772788" cy="3384882"/>
            </a:xfrm>
            <a:prstGeom prst="rect">
              <a:avLst/>
            </a:prstGeom>
          </p:spPr>
        </p:pic>
        <p:cxnSp>
          <p:nvCxnSpPr>
            <p:cNvPr id="8" name="Straight Arrow Connector 7"/>
            <p:cNvCxnSpPr/>
            <p:nvPr/>
          </p:nvCxnSpPr>
          <p:spPr>
            <a:xfrm>
              <a:off x="9386284" y="1100231"/>
              <a:ext cx="687882" cy="200056"/>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9364718" y="2615634"/>
              <a:ext cx="666219" cy="378373"/>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204845" y="1331818"/>
              <a:ext cx="812470" cy="400110"/>
            </a:xfrm>
            <a:prstGeom prst="rect">
              <a:avLst/>
            </a:prstGeom>
            <a:noFill/>
          </p:spPr>
          <p:txBody>
            <a:bodyPr wrap="square" rtlCol="0">
              <a:spAutoFit/>
            </a:bodyPr>
            <a:lstStyle/>
            <a:p>
              <a:r>
                <a:rPr lang="en-US" sz="2000" b="1" dirty="0">
                  <a:solidFill>
                    <a:schemeClr val="bg1"/>
                  </a:solidFill>
                </a:rPr>
                <a:t>DEJ</a:t>
              </a:r>
            </a:p>
          </p:txBody>
        </p:sp>
        <p:sp>
          <p:nvSpPr>
            <p:cNvPr id="18" name="TextBox 17"/>
            <p:cNvSpPr txBox="1"/>
            <p:nvPr/>
          </p:nvSpPr>
          <p:spPr>
            <a:xfrm>
              <a:off x="10539200" y="1100231"/>
              <a:ext cx="1016924" cy="369332"/>
            </a:xfrm>
            <a:prstGeom prst="rect">
              <a:avLst/>
            </a:prstGeom>
            <a:noFill/>
          </p:spPr>
          <p:txBody>
            <a:bodyPr wrap="square" rtlCol="0">
              <a:spAutoFit/>
            </a:bodyPr>
            <a:lstStyle/>
            <a:p>
              <a:r>
                <a:rPr lang="en-US" dirty="0">
                  <a:solidFill>
                    <a:schemeClr val="bg1"/>
                  </a:solidFill>
                </a:rPr>
                <a:t>Enamel</a:t>
              </a:r>
            </a:p>
          </p:txBody>
        </p:sp>
        <p:sp>
          <p:nvSpPr>
            <p:cNvPr id="19" name="TextBox 18"/>
            <p:cNvSpPr txBox="1"/>
            <p:nvPr/>
          </p:nvSpPr>
          <p:spPr>
            <a:xfrm>
              <a:off x="10539200" y="2661464"/>
              <a:ext cx="867103" cy="369332"/>
            </a:xfrm>
            <a:prstGeom prst="rect">
              <a:avLst/>
            </a:prstGeom>
            <a:noFill/>
          </p:spPr>
          <p:txBody>
            <a:bodyPr wrap="square" rtlCol="0">
              <a:spAutoFit/>
            </a:bodyPr>
            <a:lstStyle/>
            <a:p>
              <a:r>
                <a:rPr lang="en-US" dirty="0">
                  <a:solidFill>
                    <a:schemeClr val="bg1"/>
                  </a:solidFill>
                </a:rPr>
                <a:t>Dentin</a:t>
              </a:r>
            </a:p>
          </p:txBody>
        </p:sp>
        <p:sp>
          <p:nvSpPr>
            <p:cNvPr id="20" name="TextBox 19"/>
            <p:cNvSpPr txBox="1"/>
            <p:nvPr/>
          </p:nvSpPr>
          <p:spPr>
            <a:xfrm>
              <a:off x="8150773" y="578586"/>
              <a:ext cx="1213946" cy="646331"/>
            </a:xfrm>
            <a:prstGeom prst="rect">
              <a:avLst/>
            </a:prstGeom>
            <a:noFill/>
          </p:spPr>
          <p:txBody>
            <a:bodyPr wrap="square" rtlCol="0">
              <a:spAutoFit/>
            </a:bodyPr>
            <a:lstStyle/>
            <a:p>
              <a:r>
                <a:rPr lang="en-US" dirty="0">
                  <a:solidFill>
                    <a:schemeClr val="bg1"/>
                  </a:solidFill>
                </a:rPr>
                <a:t>Enamel  lamella</a:t>
              </a:r>
            </a:p>
          </p:txBody>
        </p:sp>
        <p:sp>
          <p:nvSpPr>
            <p:cNvPr id="21" name="TextBox 20"/>
            <p:cNvSpPr txBox="1"/>
            <p:nvPr/>
          </p:nvSpPr>
          <p:spPr>
            <a:xfrm>
              <a:off x="7583563" y="2779140"/>
              <a:ext cx="1954575" cy="646331"/>
            </a:xfrm>
            <a:prstGeom prst="rect">
              <a:avLst/>
            </a:prstGeom>
            <a:noFill/>
          </p:spPr>
          <p:txBody>
            <a:bodyPr wrap="square" rtlCol="0">
              <a:spAutoFit/>
            </a:bodyPr>
            <a:lstStyle/>
            <a:p>
              <a:r>
                <a:rPr lang="en-US" dirty="0">
                  <a:solidFill>
                    <a:schemeClr val="bg1"/>
                  </a:solidFill>
                </a:rPr>
                <a:t>Dentinal part of  enamel lamella </a:t>
              </a:r>
            </a:p>
          </p:txBody>
        </p:sp>
      </p:grpSp>
      <p:sp>
        <p:nvSpPr>
          <p:cNvPr id="7" name="TextBox 6"/>
          <p:cNvSpPr txBox="1"/>
          <p:nvPr/>
        </p:nvSpPr>
        <p:spPr>
          <a:xfrm>
            <a:off x="275888" y="3946001"/>
            <a:ext cx="6117020" cy="646331"/>
          </a:xfrm>
          <a:prstGeom prst="rect">
            <a:avLst/>
          </a:prstGeom>
          <a:noFill/>
        </p:spPr>
        <p:txBody>
          <a:bodyPr wrap="square" rtlCol="0">
            <a:spAutoFit/>
          </a:bodyPr>
          <a:lstStyle/>
          <a:p>
            <a:pPr marL="285750" indent="-285750" algn="just">
              <a:buFont typeface="Arial" panose="020B0604020202020204" pitchFamily="34" charset="0"/>
              <a:buChar char="•"/>
            </a:pPr>
            <a:r>
              <a:rPr lang="en-US" dirty="0"/>
              <a:t>Lamellae are formed as a result of failure of maturation process of enamel</a:t>
            </a:r>
          </a:p>
        </p:txBody>
      </p:sp>
      <p:sp>
        <p:nvSpPr>
          <p:cNvPr id="9" name="TextBox 8"/>
          <p:cNvSpPr txBox="1"/>
          <p:nvPr/>
        </p:nvSpPr>
        <p:spPr>
          <a:xfrm>
            <a:off x="275888" y="4682245"/>
            <a:ext cx="6053958" cy="369332"/>
          </a:xfrm>
          <a:prstGeom prst="rect">
            <a:avLst/>
          </a:prstGeom>
          <a:noFill/>
        </p:spPr>
        <p:txBody>
          <a:bodyPr wrap="square" rtlCol="0">
            <a:spAutoFit/>
          </a:bodyPr>
          <a:lstStyle/>
          <a:p>
            <a:pPr marL="285750" indent="-285750">
              <a:buFont typeface="Arial" panose="020B0604020202020204" pitchFamily="34" charset="0"/>
              <a:buChar char="•"/>
            </a:pPr>
            <a:r>
              <a:rPr lang="en-US" dirty="0"/>
              <a:t>They contain water &amp; enamel matrix remnants</a:t>
            </a:r>
          </a:p>
        </p:txBody>
      </p:sp>
      <p:sp>
        <p:nvSpPr>
          <p:cNvPr id="10" name="Rectangle 9"/>
          <p:cNvSpPr/>
          <p:nvPr/>
        </p:nvSpPr>
        <p:spPr>
          <a:xfrm>
            <a:off x="296908" y="5275096"/>
            <a:ext cx="6096000" cy="646331"/>
          </a:xfrm>
          <a:prstGeom prst="rect">
            <a:avLst/>
          </a:prstGeom>
        </p:spPr>
        <p:txBody>
          <a:bodyPr>
            <a:spAutoFit/>
          </a:bodyPr>
          <a:lstStyle/>
          <a:p>
            <a:pPr marL="285750" indent="-285750" algn="just">
              <a:buFont typeface="Arial" panose="020B0604020202020204" pitchFamily="34" charset="0"/>
              <a:buChar char="•"/>
            </a:pPr>
            <a:r>
              <a:rPr lang="en-US" dirty="0"/>
              <a:t>Lamellae are commonly found at the base of occlusal pits and fissures</a:t>
            </a:r>
          </a:p>
        </p:txBody>
      </p:sp>
      <p:pic>
        <p:nvPicPr>
          <p:cNvPr id="23" name="Picture 2" descr="C:\Users\lezan.dawood\Desktop\default.jpeg"/>
          <p:cNvPicPr>
            <a:picLocks noChangeAspect="1" noChangeArrowheads="1"/>
          </p:cNvPicPr>
          <p:nvPr/>
        </p:nvPicPr>
        <p:blipFill>
          <a:blip r:embed="rId3"/>
          <a:srcRect/>
          <a:stretch>
            <a:fillRect/>
          </a:stretch>
        </p:blipFill>
        <p:spPr bwMode="auto">
          <a:xfrm>
            <a:off x="7024085" y="3865807"/>
            <a:ext cx="4676220" cy="2881833"/>
          </a:xfrm>
          <a:prstGeom prst="rect">
            <a:avLst/>
          </a:prstGeom>
          <a:noFill/>
        </p:spPr>
      </p:pic>
      <p:sp>
        <p:nvSpPr>
          <p:cNvPr id="14" name="Slide Number Placeholder 13">
            <a:extLst>
              <a:ext uri="{FF2B5EF4-FFF2-40B4-BE49-F238E27FC236}">
                <a16:creationId xmlns:a16="http://schemas.microsoft.com/office/drawing/2014/main" id="{F7DD9EA2-D43F-4F02-8560-337CB4610AB1}"/>
              </a:ext>
            </a:extLst>
          </p:cNvPr>
          <p:cNvSpPr>
            <a:spLocks noGrp="1"/>
          </p:cNvSpPr>
          <p:nvPr>
            <p:ph type="sldNum" sz="quarter" idx="12"/>
          </p:nvPr>
        </p:nvSpPr>
        <p:spPr/>
        <p:txBody>
          <a:bodyPr/>
          <a:lstStyle/>
          <a:p>
            <a:fld id="{28B5B5DE-3932-4419-93A1-9A6EB08AB81A}" type="slidenum">
              <a:rPr lang="en-US" smtClean="0"/>
              <a:t>26</a:t>
            </a:fld>
            <a:endParaRPr lang="en-US"/>
          </a:p>
        </p:txBody>
      </p:sp>
    </p:spTree>
    <p:extLst>
      <p:ext uri="{BB962C8B-B14F-4D97-AF65-F5344CB8AC3E}">
        <p14:creationId xmlns:p14="http://schemas.microsoft.com/office/powerpoint/2010/main" val="39853557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5" name="Slide Number Placeholder 4">
            <a:extLst>
              <a:ext uri="{FF2B5EF4-FFF2-40B4-BE49-F238E27FC236}">
                <a16:creationId xmlns:a16="http://schemas.microsoft.com/office/drawing/2014/main" id="{6DE7B0A2-11F2-47E4-83A8-6DA8ACA9894B}"/>
              </a:ext>
            </a:extLst>
          </p:cNvPr>
          <p:cNvSpPr>
            <a:spLocks noGrp="1"/>
          </p:cNvSpPr>
          <p:nvPr>
            <p:ph type="sldNum" sz="quarter" idx="12"/>
          </p:nvPr>
        </p:nvSpPr>
        <p:spPr/>
        <p:txBody>
          <a:bodyPr/>
          <a:lstStyle/>
          <a:p>
            <a:fld id="{28B5B5DE-3932-4419-93A1-9A6EB08AB81A}" type="slidenum">
              <a:rPr lang="en-US" smtClean="0"/>
              <a:t>27</a:t>
            </a:fld>
            <a:endParaRPr lang="en-US"/>
          </a:p>
        </p:txBody>
      </p:sp>
      <p:graphicFrame>
        <p:nvGraphicFramePr>
          <p:cNvPr id="6" name="Diagram 5">
            <a:extLst>
              <a:ext uri="{FF2B5EF4-FFF2-40B4-BE49-F238E27FC236}">
                <a16:creationId xmlns:a16="http://schemas.microsoft.com/office/drawing/2014/main" id="{27CCA3ED-9920-4B0B-BE8B-3956C19D27F8}"/>
              </a:ext>
            </a:extLst>
          </p:cNvPr>
          <p:cNvGraphicFramePr/>
          <p:nvPr>
            <p:extLst>
              <p:ext uri="{D42A27DB-BD31-4B8C-83A1-F6EECF244321}">
                <p14:modId xmlns:p14="http://schemas.microsoft.com/office/powerpoint/2010/main" val="4092869790"/>
              </p:ext>
            </p:extLst>
          </p:nvPr>
        </p:nvGraphicFramePr>
        <p:xfrm>
          <a:off x="1907629" y="719666"/>
          <a:ext cx="9506606" cy="58387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85830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3" name="TextBox 2"/>
          <p:cNvSpPr txBox="1"/>
          <p:nvPr/>
        </p:nvSpPr>
        <p:spPr>
          <a:xfrm>
            <a:off x="283775" y="804033"/>
            <a:ext cx="5376041" cy="461665"/>
          </a:xfrm>
          <a:prstGeom prst="rect">
            <a:avLst/>
          </a:prstGeom>
          <a:noFill/>
        </p:spPr>
        <p:txBody>
          <a:bodyPr wrap="square" rtlCol="0">
            <a:spAutoFit/>
          </a:bodyPr>
          <a:lstStyle/>
          <a:p>
            <a:r>
              <a:rPr lang="en-US" sz="2400" dirty="0"/>
              <a:t>Those related to appositional growth</a:t>
            </a:r>
          </a:p>
        </p:txBody>
      </p:sp>
      <p:graphicFrame>
        <p:nvGraphicFramePr>
          <p:cNvPr id="4" name="Diagram 3"/>
          <p:cNvGraphicFramePr/>
          <p:nvPr>
            <p:extLst>
              <p:ext uri="{D42A27DB-BD31-4B8C-83A1-F6EECF244321}">
                <p14:modId xmlns:p14="http://schemas.microsoft.com/office/powerpoint/2010/main" val="2299485949"/>
              </p:ext>
            </p:extLst>
          </p:nvPr>
        </p:nvGraphicFramePr>
        <p:xfrm>
          <a:off x="0" y="1602536"/>
          <a:ext cx="5171090" cy="3230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6432330" y="3182727"/>
            <a:ext cx="4871545" cy="3483906"/>
          </a:xfrm>
          <a:prstGeom prst="rect">
            <a:avLst/>
          </a:prstGeom>
        </p:spPr>
      </p:pic>
      <p:pic>
        <p:nvPicPr>
          <p:cNvPr id="6" name="Picture 5"/>
          <p:cNvPicPr>
            <a:picLocks noChangeAspect="1"/>
          </p:cNvPicPr>
          <p:nvPr/>
        </p:nvPicPr>
        <p:blipFill>
          <a:blip r:embed="rId8"/>
          <a:stretch>
            <a:fillRect/>
          </a:stretch>
        </p:blipFill>
        <p:spPr>
          <a:xfrm>
            <a:off x="6308763" y="93908"/>
            <a:ext cx="2362271" cy="3009306"/>
          </a:xfrm>
          <a:prstGeom prst="rect">
            <a:avLst/>
          </a:prstGeom>
        </p:spPr>
      </p:pic>
      <p:sp>
        <p:nvSpPr>
          <p:cNvPr id="8" name="Slide Number Placeholder 7">
            <a:extLst>
              <a:ext uri="{FF2B5EF4-FFF2-40B4-BE49-F238E27FC236}">
                <a16:creationId xmlns:a16="http://schemas.microsoft.com/office/drawing/2014/main" id="{E17625FA-9582-4E26-AD68-D4F46BF52DA0}"/>
              </a:ext>
            </a:extLst>
          </p:cNvPr>
          <p:cNvSpPr>
            <a:spLocks noGrp="1"/>
          </p:cNvSpPr>
          <p:nvPr>
            <p:ph type="sldNum" sz="quarter" idx="12"/>
          </p:nvPr>
        </p:nvSpPr>
        <p:spPr/>
        <p:txBody>
          <a:bodyPr/>
          <a:lstStyle/>
          <a:p>
            <a:fld id="{28B5B5DE-3932-4419-93A1-9A6EB08AB81A}" type="slidenum">
              <a:rPr lang="en-US" smtClean="0"/>
              <a:t>28</a:t>
            </a:fld>
            <a:endParaRPr lang="en-US"/>
          </a:p>
        </p:txBody>
      </p:sp>
    </p:spTree>
    <p:extLst>
      <p:ext uri="{BB962C8B-B14F-4D97-AF65-F5344CB8AC3E}">
        <p14:creationId xmlns:p14="http://schemas.microsoft.com/office/powerpoint/2010/main" val="1721763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2003721"/>
            <a:ext cx="5659821" cy="1200329"/>
          </a:xfrm>
          <a:prstGeom prst="rect">
            <a:avLst/>
          </a:prstGeom>
          <a:noFill/>
        </p:spPr>
        <p:txBody>
          <a:bodyPr wrap="square" rtlCol="0">
            <a:spAutoFit/>
          </a:bodyPr>
          <a:lstStyle/>
          <a:p>
            <a:r>
              <a:rPr lang="en-US" sz="2400" dirty="0"/>
              <a:t>Areas of cyclical variation in organic &amp;/or mineral content or density of the enamel rod</a:t>
            </a:r>
          </a:p>
        </p:txBody>
      </p:sp>
      <p:sp>
        <p:nvSpPr>
          <p:cNvPr id="3" name="TextBox 2"/>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4" name="TextBox 3"/>
          <p:cNvSpPr txBox="1"/>
          <p:nvPr/>
        </p:nvSpPr>
        <p:spPr>
          <a:xfrm>
            <a:off x="283775" y="804033"/>
            <a:ext cx="5376041" cy="461665"/>
          </a:xfrm>
          <a:prstGeom prst="rect">
            <a:avLst/>
          </a:prstGeom>
          <a:noFill/>
        </p:spPr>
        <p:txBody>
          <a:bodyPr wrap="square" rtlCol="0">
            <a:spAutoFit/>
          </a:bodyPr>
          <a:lstStyle/>
          <a:p>
            <a:r>
              <a:rPr lang="en-US" sz="2400" dirty="0"/>
              <a:t>Those related to appositional growth</a:t>
            </a:r>
          </a:p>
        </p:txBody>
      </p:sp>
      <p:pic>
        <p:nvPicPr>
          <p:cNvPr id="5" name="Picture 4"/>
          <p:cNvPicPr>
            <a:picLocks noChangeAspect="1"/>
          </p:cNvPicPr>
          <p:nvPr/>
        </p:nvPicPr>
        <p:blipFill>
          <a:blip r:embed="rId3"/>
          <a:stretch>
            <a:fillRect/>
          </a:stretch>
        </p:blipFill>
        <p:spPr>
          <a:xfrm>
            <a:off x="9020432" y="91508"/>
            <a:ext cx="2362271" cy="3009306"/>
          </a:xfrm>
          <a:prstGeom prst="rect">
            <a:avLst/>
          </a:prstGeom>
        </p:spPr>
      </p:pic>
      <p:sp>
        <p:nvSpPr>
          <p:cNvPr id="6" name="TextBox 5"/>
          <p:cNvSpPr txBox="1"/>
          <p:nvPr/>
        </p:nvSpPr>
        <p:spPr>
          <a:xfrm>
            <a:off x="441433" y="1373090"/>
            <a:ext cx="5013435" cy="461665"/>
          </a:xfrm>
          <a:prstGeom prst="rect">
            <a:avLst/>
          </a:prstGeom>
          <a:noFill/>
        </p:spPr>
        <p:txBody>
          <a:bodyPr wrap="square" rtlCol="0">
            <a:spAutoFit/>
          </a:bodyPr>
          <a:lstStyle/>
          <a:p>
            <a:r>
              <a:rPr lang="en-US" sz="2400" b="1" dirty="0">
                <a:solidFill>
                  <a:srgbClr val="0070C0"/>
                </a:solidFill>
              </a:rPr>
              <a:t>1. Cross striation</a:t>
            </a:r>
          </a:p>
        </p:txBody>
      </p:sp>
      <p:sp>
        <p:nvSpPr>
          <p:cNvPr id="7" name="TextBox 6"/>
          <p:cNvSpPr txBox="1"/>
          <p:nvPr/>
        </p:nvSpPr>
        <p:spPr>
          <a:xfrm>
            <a:off x="409901" y="3210142"/>
            <a:ext cx="5013435" cy="461665"/>
          </a:xfrm>
          <a:prstGeom prst="rect">
            <a:avLst/>
          </a:prstGeom>
          <a:noFill/>
        </p:spPr>
        <p:txBody>
          <a:bodyPr wrap="square" rtlCol="0">
            <a:spAutoFit/>
          </a:bodyPr>
          <a:lstStyle/>
          <a:p>
            <a:r>
              <a:rPr lang="en-US" sz="2400" b="1" dirty="0">
                <a:solidFill>
                  <a:srgbClr val="0070C0"/>
                </a:solidFill>
              </a:rPr>
              <a:t>2. Striae of </a:t>
            </a:r>
            <a:r>
              <a:rPr lang="en-US" sz="2400" b="1" dirty="0" err="1">
                <a:solidFill>
                  <a:srgbClr val="0070C0"/>
                </a:solidFill>
              </a:rPr>
              <a:t>Retzius</a:t>
            </a:r>
            <a:endParaRPr lang="en-US" sz="2400" b="1" dirty="0">
              <a:solidFill>
                <a:srgbClr val="0070C0"/>
              </a:solidFill>
            </a:endParaRPr>
          </a:p>
        </p:txBody>
      </p:sp>
      <p:pic>
        <p:nvPicPr>
          <p:cNvPr id="8" name="Picture 7"/>
          <p:cNvPicPr>
            <a:picLocks noChangeAspect="1"/>
          </p:cNvPicPr>
          <p:nvPr/>
        </p:nvPicPr>
        <p:blipFill>
          <a:blip r:embed="rId4"/>
          <a:stretch>
            <a:fillRect/>
          </a:stretch>
        </p:blipFill>
        <p:spPr>
          <a:xfrm>
            <a:off x="6432330" y="3182727"/>
            <a:ext cx="4871545" cy="3483906"/>
          </a:xfrm>
          <a:prstGeom prst="rect">
            <a:avLst/>
          </a:prstGeom>
        </p:spPr>
      </p:pic>
      <p:pic>
        <p:nvPicPr>
          <p:cNvPr id="9" name="Picture 8"/>
          <p:cNvPicPr>
            <a:picLocks noChangeAspect="1"/>
          </p:cNvPicPr>
          <p:nvPr/>
        </p:nvPicPr>
        <p:blipFill>
          <a:blip r:embed="rId5"/>
          <a:stretch>
            <a:fillRect/>
          </a:stretch>
        </p:blipFill>
        <p:spPr>
          <a:xfrm>
            <a:off x="5659816" y="149803"/>
            <a:ext cx="3218170" cy="2577631"/>
          </a:xfrm>
          <a:prstGeom prst="rect">
            <a:avLst/>
          </a:prstGeom>
        </p:spPr>
      </p:pic>
      <p:sp>
        <p:nvSpPr>
          <p:cNvPr id="10" name="Rectangle 9"/>
          <p:cNvSpPr/>
          <p:nvPr/>
        </p:nvSpPr>
        <p:spPr>
          <a:xfrm>
            <a:off x="236483" y="4511130"/>
            <a:ext cx="6096000" cy="830997"/>
          </a:xfrm>
          <a:prstGeom prst="rect">
            <a:avLst/>
          </a:prstGeom>
        </p:spPr>
        <p:txBody>
          <a:bodyPr>
            <a:spAutoFit/>
          </a:bodyPr>
          <a:lstStyle/>
          <a:p>
            <a:pPr algn="just"/>
            <a:r>
              <a:rPr lang="en-US" sz="2400" dirty="0"/>
              <a:t>Result from variations in structure and mineralization</a:t>
            </a:r>
          </a:p>
        </p:txBody>
      </p:sp>
      <p:sp>
        <p:nvSpPr>
          <p:cNvPr id="11" name="Rectangle 10"/>
          <p:cNvSpPr/>
          <p:nvPr/>
        </p:nvSpPr>
        <p:spPr>
          <a:xfrm>
            <a:off x="283775" y="3942073"/>
            <a:ext cx="4601709" cy="461665"/>
          </a:xfrm>
          <a:prstGeom prst="rect">
            <a:avLst/>
          </a:prstGeom>
        </p:spPr>
        <p:txBody>
          <a:bodyPr wrap="none">
            <a:spAutoFit/>
          </a:bodyPr>
          <a:lstStyle/>
          <a:p>
            <a:r>
              <a:rPr lang="en-US" sz="2400" dirty="0"/>
              <a:t>Can be considered  as growth rings</a:t>
            </a:r>
          </a:p>
        </p:txBody>
      </p:sp>
      <p:sp>
        <p:nvSpPr>
          <p:cNvPr id="13" name="Slide Number Placeholder 12">
            <a:extLst>
              <a:ext uri="{FF2B5EF4-FFF2-40B4-BE49-F238E27FC236}">
                <a16:creationId xmlns:a16="http://schemas.microsoft.com/office/drawing/2014/main" id="{F6DC475C-0A5D-43C9-828A-15E969A1CD4D}"/>
              </a:ext>
            </a:extLst>
          </p:cNvPr>
          <p:cNvSpPr>
            <a:spLocks noGrp="1"/>
          </p:cNvSpPr>
          <p:nvPr>
            <p:ph type="sldNum" sz="quarter" idx="12"/>
          </p:nvPr>
        </p:nvSpPr>
        <p:spPr/>
        <p:txBody>
          <a:bodyPr/>
          <a:lstStyle/>
          <a:p>
            <a:fld id="{28B5B5DE-3932-4419-93A1-9A6EB08AB81A}" type="slidenum">
              <a:rPr lang="en-US" smtClean="0"/>
              <a:t>29</a:t>
            </a:fld>
            <a:endParaRPr lang="en-US"/>
          </a:p>
        </p:txBody>
      </p:sp>
    </p:spTree>
    <p:extLst>
      <p:ext uri="{BB962C8B-B14F-4D97-AF65-F5344CB8AC3E}">
        <p14:creationId xmlns:p14="http://schemas.microsoft.com/office/powerpoint/2010/main" val="828577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1641" y="977490"/>
            <a:ext cx="3478925" cy="1815882"/>
          </a:xfrm>
          <a:prstGeom prst="rect">
            <a:avLst/>
          </a:prstGeom>
        </p:spPr>
        <p:txBody>
          <a:bodyPr wrap="square">
            <a:spAutoFit/>
          </a:bodyPr>
          <a:lstStyle/>
          <a:p>
            <a:pPr algn="just"/>
            <a:r>
              <a:rPr lang="en-US" sz="2800" dirty="0">
                <a:solidFill>
                  <a:srgbClr val="FF0000"/>
                </a:solidFill>
                <a:latin typeface="Minion-Regular"/>
              </a:rPr>
              <a:t>Teeth are composed of enamel, the pulp–dentin complex, and cementum</a:t>
            </a:r>
            <a:endParaRPr lang="en-US" sz="2800" dirty="0">
              <a:solidFill>
                <a:srgbClr val="FF0000"/>
              </a:solidFill>
            </a:endParaRPr>
          </a:p>
        </p:txBody>
      </p:sp>
      <p:pic>
        <p:nvPicPr>
          <p:cNvPr id="3" name="Picture 2"/>
          <p:cNvPicPr>
            <a:picLocks noChangeAspect="1"/>
          </p:cNvPicPr>
          <p:nvPr/>
        </p:nvPicPr>
        <p:blipFill>
          <a:blip r:embed="rId2"/>
          <a:stretch>
            <a:fillRect/>
          </a:stretch>
        </p:blipFill>
        <p:spPr>
          <a:xfrm>
            <a:off x="6463861" y="289355"/>
            <a:ext cx="4772609" cy="5543886"/>
          </a:xfrm>
          <a:prstGeom prst="rect">
            <a:avLst/>
          </a:prstGeom>
        </p:spPr>
      </p:pic>
      <p:sp>
        <p:nvSpPr>
          <p:cNvPr id="4" name="Arrow: Right 3"/>
          <p:cNvSpPr/>
          <p:nvPr/>
        </p:nvSpPr>
        <p:spPr>
          <a:xfrm rot="21218648">
            <a:off x="5190056" y="5582678"/>
            <a:ext cx="2512865" cy="16648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5" name="Arrow: Right 4"/>
          <p:cNvSpPr/>
          <p:nvPr/>
        </p:nvSpPr>
        <p:spPr>
          <a:xfrm>
            <a:off x="5481144" y="4671627"/>
            <a:ext cx="2512865" cy="16648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6" name="Arrow: Right 5"/>
          <p:cNvSpPr/>
          <p:nvPr/>
        </p:nvSpPr>
        <p:spPr>
          <a:xfrm>
            <a:off x="3845474" y="3283019"/>
            <a:ext cx="3702266" cy="88898"/>
          </a:xfrm>
          <a:prstGeom prst="rightArrow">
            <a:avLst>
              <a:gd name="adj1" fmla="val 50000"/>
              <a:gd name="adj2" fmla="val 13158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Arrow: Right 6"/>
          <p:cNvSpPr/>
          <p:nvPr/>
        </p:nvSpPr>
        <p:spPr>
          <a:xfrm>
            <a:off x="4929353" y="4154219"/>
            <a:ext cx="3665243" cy="148910"/>
          </a:xfrm>
          <a:prstGeom prst="rightArrow">
            <a:avLst>
              <a:gd name="adj1" fmla="val 50000"/>
              <a:gd name="adj2" fmla="val 13158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Rectangle 7"/>
          <p:cNvSpPr/>
          <p:nvPr/>
        </p:nvSpPr>
        <p:spPr>
          <a:xfrm>
            <a:off x="3748649" y="5580985"/>
            <a:ext cx="1297150" cy="523220"/>
          </a:xfrm>
          <a:prstGeom prst="rect">
            <a:avLst/>
          </a:prstGeom>
        </p:spPr>
        <p:txBody>
          <a:bodyPr wrap="none">
            <a:spAutoFit/>
          </a:bodyPr>
          <a:lstStyle/>
          <a:p>
            <a:r>
              <a:rPr lang="en-US" sz="2800" b="1" dirty="0">
                <a:solidFill>
                  <a:srgbClr val="FF0000"/>
                </a:solidFill>
                <a:latin typeface="Minion-Regular"/>
              </a:rPr>
              <a:t>enamel</a:t>
            </a:r>
            <a:endParaRPr lang="en-US" sz="2800" b="1" dirty="0">
              <a:solidFill>
                <a:srgbClr val="FF0000"/>
              </a:solidFill>
            </a:endParaRPr>
          </a:p>
        </p:txBody>
      </p:sp>
      <p:sp>
        <p:nvSpPr>
          <p:cNvPr id="9" name="Rectangle 8"/>
          <p:cNvSpPr/>
          <p:nvPr/>
        </p:nvSpPr>
        <p:spPr>
          <a:xfrm>
            <a:off x="4328393" y="4519558"/>
            <a:ext cx="1152751" cy="523220"/>
          </a:xfrm>
          <a:prstGeom prst="rect">
            <a:avLst/>
          </a:prstGeom>
        </p:spPr>
        <p:txBody>
          <a:bodyPr wrap="none">
            <a:spAutoFit/>
          </a:bodyPr>
          <a:lstStyle/>
          <a:p>
            <a:r>
              <a:rPr lang="en-US" sz="2800" b="1" dirty="0">
                <a:solidFill>
                  <a:srgbClr val="FF0000"/>
                </a:solidFill>
                <a:latin typeface="Minion-Regular"/>
              </a:rPr>
              <a:t>dentin</a:t>
            </a:r>
            <a:endParaRPr lang="en-US" sz="2800" b="1" dirty="0"/>
          </a:p>
        </p:txBody>
      </p:sp>
      <p:sp>
        <p:nvSpPr>
          <p:cNvPr id="10" name="Rectangle 9"/>
          <p:cNvSpPr/>
          <p:nvPr/>
        </p:nvSpPr>
        <p:spPr>
          <a:xfrm>
            <a:off x="4013037" y="3996338"/>
            <a:ext cx="849913" cy="523220"/>
          </a:xfrm>
          <a:prstGeom prst="rect">
            <a:avLst/>
          </a:prstGeom>
        </p:spPr>
        <p:txBody>
          <a:bodyPr wrap="none">
            <a:spAutoFit/>
          </a:bodyPr>
          <a:lstStyle/>
          <a:p>
            <a:r>
              <a:rPr lang="en-US" sz="2800" b="1" dirty="0">
                <a:solidFill>
                  <a:srgbClr val="FF0000"/>
                </a:solidFill>
                <a:latin typeface="Minion-Regular"/>
              </a:rPr>
              <a:t>pulp</a:t>
            </a:r>
            <a:endParaRPr lang="en-US" sz="2800" b="1" dirty="0"/>
          </a:p>
        </p:txBody>
      </p:sp>
      <p:sp>
        <p:nvSpPr>
          <p:cNvPr id="11" name="Rectangle 10"/>
          <p:cNvSpPr/>
          <p:nvPr/>
        </p:nvSpPr>
        <p:spPr>
          <a:xfrm>
            <a:off x="2055899" y="2966702"/>
            <a:ext cx="1787541" cy="523220"/>
          </a:xfrm>
          <a:prstGeom prst="rect">
            <a:avLst/>
          </a:prstGeom>
        </p:spPr>
        <p:txBody>
          <a:bodyPr wrap="none">
            <a:spAutoFit/>
          </a:bodyPr>
          <a:lstStyle/>
          <a:p>
            <a:r>
              <a:rPr lang="en-US" sz="2800" b="1" dirty="0">
                <a:solidFill>
                  <a:srgbClr val="FF0000"/>
                </a:solidFill>
                <a:latin typeface="Minion-Regular"/>
              </a:rPr>
              <a:t>cementum</a:t>
            </a:r>
            <a:endParaRPr lang="en-US" sz="2800" b="1" dirty="0"/>
          </a:p>
        </p:txBody>
      </p:sp>
      <p:sp>
        <p:nvSpPr>
          <p:cNvPr id="13" name="Slide Number Placeholder 12">
            <a:extLst>
              <a:ext uri="{FF2B5EF4-FFF2-40B4-BE49-F238E27FC236}">
                <a16:creationId xmlns:a16="http://schemas.microsoft.com/office/drawing/2014/main" id="{864E54F1-7C91-4CBC-9BCE-E2747F047D9F}"/>
              </a:ext>
            </a:extLst>
          </p:cNvPr>
          <p:cNvSpPr>
            <a:spLocks noGrp="1"/>
          </p:cNvSpPr>
          <p:nvPr>
            <p:ph type="sldNum" sz="quarter" idx="12"/>
          </p:nvPr>
        </p:nvSpPr>
        <p:spPr/>
        <p:txBody>
          <a:bodyPr/>
          <a:lstStyle/>
          <a:p>
            <a:fld id="{28B5B5DE-3932-4419-93A1-9A6EB08AB81A}" type="slidenum">
              <a:rPr lang="en-US" smtClean="0"/>
              <a:t>3</a:t>
            </a:fld>
            <a:endParaRPr lang="en-US"/>
          </a:p>
        </p:txBody>
      </p:sp>
      <p:sp>
        <p:nvSpPr>
          <p:cNvPr id="14" name="Arrow: Right 13">
            <a:extLst>
              <a:ext uri="{FF2B5EF4-FFF2-40B4-BE49-F238E27FC236}">
                <a16:creationId xmlns:a16="http://schemas.microsoft.com/office/drawing/2014/main" id="{F99EF264-18E2-4A5D-B876-CD7E8D8F2003}"/>
              </a:ext>
            </a:extLst>
          </p:cNvPr>
          <p:cNvSpPr/>
          <p:nvPr/>
        </p:nvSpPr>
        <p:spPr>
          <a:xfrm>
            <a:off x="2979684" y="5045818"/>
            <a:ext cx="4834756" cy="14902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15" name="Rectangle 14">
            <a:extLst>
              <a:ext uri="{FF2B5EF4-FFF2-40B4-BE49-F238E27FC236}">
                <a16:creationId xmlns:a16="http://schemas.microsoft.com/office/drawing/2014/main" id="{AB18B6CE-3E90-4CF8-9901-E8CBD020A335}"/>
              </a:ext>
            </a:extLst>
          </p:cNvPr>
          <p:cNvSpPr/>
          <p:nvPr/>
        </p:nvSpPr>
        <p:spPr>
          <a:xfrm>
            <a:off x="255635" y="4838111"/>
            <a:ext cx="2601866" cy="954107"/>
          </a:xfrm>
          <a:prstGeom prst="rect">
            <a:avLst/>
          </a:prstGeom>
        </p:spPr>
        <p:txBody>
          <a:bodyPr wrap="none">
            <a:spAutoFit/>
          </a:bodyPr>
          <a:lstStyle/>
          <a:p>
            <a:pPr algn="ctr"/>
            <a:r>
              <a:rPr lang="en-US" sz="2800" b="1" dirty="0" err="1">
                <a:solidFill>
                  <a:srgbClr val="FF0000"/>
                </a:solidFill>
                <a:latin typeface="Minion-Regular"/>
              </a:rPr>
              <a:t>Dentino</a:t>
            </a:r>
            <a:r>
              <a:rPr lang="en-US" sz="2800" b="1" dirty="0">
                <a:solidFill>
                  <a:srgbClr val="FF0000"/>
                </a:solidFill>
                <a:latin typeface="Minion-Regular"/>
              </a:rPr>
              <a:t>-enamel</a:t>
            </a:r>
          </a:p>
          <a:p>
            <a:pPr algn="ctr"/>
            <a:r>
              <a:rPr lang="en-US" sz="2800" b="1" dirty="0">
                <a:solidFill>
                  <a:srgbClr val="FF0000"/>
                </a:solidFill>
                <a:latin typeface="Minion-Regular"/>
              </a:rPr>
              <a:t>Junction (DEJ)</a:t>
            </a:r>
            <a:endParaRPr lang="en-US" sz="2800" b="1" dirty="0"/>
          </a:p>
        </p:txBody>
      </p:sp>
    </p:spTree>
    <p:extLst>
      <p:ext uri="{BB962C8B-B14F-4D97-AF65-F5344CB8AC3E}">
        <p14:creationId xmlns:p14="http://schemas.microsoft.com/office/powerpoint/2010/main" val="1989006611"/>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5" name="Slide Number Placeholder 4">
            <a:extLst>
              <a:ext uri="{FF2B5EF4-FFF2-40B4-BE49-F238E27FC236}">
                <a16:creationId xmlns:a16="http://schemas.microsoft.com/office/drawing/2014/main" id="{8AC8E2F8-35A5-4D45-82D5-D3BEA3FFEE2A}"/>
              </a:ext>
            </a:extLst>
          </p:cNvPr>
          <p:cNvSpPr>
            <a:spLocks noGrp="1"/>
          </p:cNvSpPr>
          <p:nvPr>
            <p:ph type="sldNum" sz="quarter" idx="12"/>
          </p:nvPr>
        </p:nvSpPr>
        <p:spPr/>
        <p:txBody>
          <a:bodyPr/>
          <a:lstStyle/>
          <a:p>
            <a:fld id="{28B5B5DE-3932-4419-93A1-9A6EB08AB81A}" type="slidenum">
              <a:rPr lang="en-US" smtClean="0"/>
              <a:t>30</a:t>
            </a:fld>
            <a:endParaRPr lang="en-US"/>
          </a:p>
        </p:txBody>
      </p:sp>
      <p:graphicFrame>
        <p:nvGraphicFramePr>
          <p:cNvPr id="6" name="Diagram 5">
            <a:extLst>
              <a:ext uri="{FF2B5EF4-FFF2-40B4-BE49-F238E27FC236}">
                <a16:creationId xmlns:a16="http://schemas.microsoft.com/office/drawing/2014/main" id="{CDEE03BB-1FD1-49F6-B703-E8590833FE35}"/>
              </a:ext>
            </a:extLst>
          </p:cNvPr>
          <p:cNvGraphicFramePr/>
          <p:nvPr>
            <p:extLst>
              <p:ext uri="{D42A27DB-BD31-4B8C-83A1-F6EECF244321}">
                <p14:modId xmlns:p14="http://schemas.microsoft.com/office/powerpoint/2010/main" val="4092869790"/>
              </p:ext>
            </p:extLst>
          </p:nvPr>
        </p:nvGraphicFramePr>
        <p:xfrm>
          <a:off x="1907629" y="719666"/>
          <a:ext cx="9506606" cy="58387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75705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3" name="TextBox 2"/>
          <p:cNvSpPr txBox="1"/>
          <p:nvPr/>
        </p:nvSpPr>
        <p:spPr>
          <a:xfrm>
            <a:off x="283775" y="804033"/>
            <a:ext cx="6069728" cy="461665"/>
          </a:xfrm>
          <a:prstGeom prst="rect">
            <a:avLst/>
          </a:prstGeom>
          <a:noFill/>
        </p:spPr>
        <p:txBody>
          <a:bodyPr wrap="square" rtlCol="0">
            <a:spAutoFit/>
          </a:bodyPr>
          <a:lstStyle/>
          <a:p>
            <a:pPr algn="just"/>
            <a:r>
              <a:rPr lang="en-US" sz="2400" dirty="0"/>
              <a:t>Those related to the change of rod orientation</a:t>
            </a:r>
          </a:p>
        </p:txBody>
      </p:sp>
      <p:graphicFrame>
        <p:nvGraphicFramePr>
          <p:cNvPr id="4" name="Diagram 3"/>
          <p:cNvGraphicFramePr/>
          <p:nvPr>
            <p:extLst>
              <p:ext uri="{D42A27DB-BD31-4B8C-83A1-F6EECF244321}">
                <p14:modId xmlns:p14="http://schemas.microsoft.com/office/powerpoint/2010/main" val="4102961084"/>
              </p:ext>
            </p:extLst>
          </p:nvPr>
        </p:nvGraphicFramePr>
        <p:xfrm>
          <a:off x="-12207" y="1417195"/>
          <a:ext cx="5171090" cy="3230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5482655" y="1417195"/>
            <a:ext cx="2636586" cy="3895167"/>
          </a:xfrm>
          <a:prstGeom prst="rect">
            <a:avLst/>
          </a:prstGeom>
        </p:spPr>
      </p:pic>
      <p:pic>
        <p:nvPicPr>
          <p:cNvPr id="6" name="Picture 5"/>
          <p:cNvPicPr>
            <a:picLocks noChangeAspect="1"/>
          </p:cNvPicPr>
          <p:nvPr/>
        </p:nvPicPr>
        <p:blipFill>
          <a:blip r:embed="rId8"/>
          <a:stretch>
            <a:fillRect/>
          </a:stretch>
        </p:blipFill>
        <p:spPr>
          <a:xfrm>
            <a:off x="8443013" y="629954"/>
            <a:ext cx="3524358" cy="5302786"/>
          </a:xfrm>
          <a:prstGeom prst="rect">
            <a:avLst/>
          </a:prstGeom>
        </p:spPr>
      </p:pic>
      <p:sp>
        <p:nvSpPr>
          <p:cNvPr id="8" name="Slide Number Placeholder 7">
            <a:extLst>
              <a:ext uri="{FF2B5EF4-FFF2-40B4-BE49-F238E27FC236}">
                <a16:creationId xmlns:a16="http://schemas.microsoft.com/office/drawing/2014/main" id="{7363CEA0-07F3-4072-A4D8-F00A96CCB658}"/>
              </a:ext>
            </a:extLst>
          </p:cNvPr>
          <p:cNvSpPr>
            <a:spLocks noGrp="1"/>
          </p:cNvSpPr>
          <p:nvPr>
            <p:ph type="sldNum" sz="quarter" idx="12"/>
          </p:nvPr>
        </p:nvSpPr>
        <p:spPr/>
        <p:txBody>
          <a:bodyPr/>
          <a:lstStyle/>
          <a:p>
            <a:fld id="{28B5B5DE-3932-4419-93A1-9A6EB08AB81A}" type="slidenum">
              <a:rPr lang="en-US" smtClean="0"/>
              <a:t>31</a:t>
            </a:fld>
            <a:endParaRPr lang="en-US"/>
          </a:p>
        </p:txBody>
      </p:sp>
    </p:spTree>
    <p:extLst>
      <p:ext uri="{BB962C8B-B14F-4D97-AF65-F5344CB8AC3E}">
        <p14:creationId xmlns:p14="http://schemas.microsoft.com/office/powerpoint/2010/main" val="130072464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3" name="TextBox 2"/>
          <p:cNvSpPr txBox="1"/>
          <p:nvPr/>
        </p:nvSpPr>
        <p:spPr>
          <a:xfrm>
            <a:off x="283775" y="804033"/>
            <a:ext cx="6069728" cy="461665"/>
          </a:xfrm>
          <a:prstGeom prst="rect">
            <a:avLst/>
          </a:prstGeom>
          <a:noFill/>
        </p:spPr>
        <p:txBody>
          <a:bodyPr wrap="square" rtlCol="0">
            <a:spAutoFit/>
          </a:bodyPr>
          <a:lstStyle/>
          <a:p>
            <a:pPr algn="just"/>
            <a:r>
              <a:rPr lang="en-US" sz="2400" dirty="0"/>
              <a:t>Those related to the change of rod orientation</a:t>
            </a:r>
          </a:p>
        </p:txBody>
      </p:sp>
      <p:sp>
        <p:nvSpPr>
          <p:cNvPr id="4" name="TextBox 3"/>
          <p:cNvSpPr txBox="1"/>
          <p:nvPr/>
        </p:nvSpPr>
        <p:spPr>
          <a:xfrm>
            <a:off x="425669" y="1639614"/>
            <a:ext cx="4004441" cy="400110"/>
          </a:xfrm>
          <a:prstGeom prst="rect">
            <a:avLst/>
          </a:prstGeom>
          <a:noFill/>
        </p:spPr>
        <p:txBody>
          <a:bodyPr wrap="square" rtlCol="0">
            <a:spAutoFit/>
          </a:bodyPr>
          <a:lstStyle/>
          <a:p>
            <a:r>
              <a:rPr lang="en-US" sz="2000" b="1" dirty="0">
                <a:solidFill>
                  <a:srgbClr val="002060"/>
                </a:solidFill>
              </a:rPr>
              <a:t>1. Gnarled enamel</a:t>
            </a:r>
          </a:p>
        </p:txBody>
      </p:sp>
      <p:sp>
        <p:nvSpPr>
          <p:cNvPr id="5" name="TextBox 4"/>
          <p:cNvSpPr txBox="1"/>
          <p:nvPr/>
        </p:nvSpPr>
        <p:spPr>
          <a:xfrm>
            <a:off x="425669" y="2090474"/>
            <a:ext cx="5644055" cy="707886"/>
          </a:xfrm>
          <a:prstGeom prst="rect">
            <a:avLst/>
          </a:prstGeom>
          <a:noFill/>
        </p:spPr>
        <p:txBody>
          <a:bodyPr wrap="square" rtlCol="0">
            <a:spAutoFit/>
          </a:bodyPr>
          <a:lstStyle/>
          <a:p>
            <a:pPr algn="just"/>
            <a:r>
              <a:rPr lang="en-US" sz="2000" dirty="0"/>
              <a:t>Occurs as a result of twisting of enamel rods about one another through their wavy course</a:t>
            </a:r>
          </a:p>
        </p:txBody>
      </p:sp>
      <p:sp>
        <p:nvSpPr>
          <p:cNvPr id="6" name="TextBox 5"/>
          <p:cNvSpPr txBox="1"/>
          <p:nvPr/>
        </p:nvSpPr>
        <p:spPr>
          <a:xfrm>
            <a:off x="425669" y="2864500"/>
            <a:ext cx="5722883" cy="400110"/>
          </a:xfrm>
          <a:prstGeom prst="rect">
            <a:avLst/>
          </a:prstGeom>
          <a:noFill/>
        </p:spPr>
        <p:txBody>
          <a:bodyPr wrap="square" rtlCol="0">
            <a:spAutoFit/>
          </a:bodyPr>
          <a:lstStyle/>
          <a:p>
            <a:r>
              <a:rPr lang="en-US" sz="2000" dirty="0"/>
              <a:t>Present in cusps of molars </a:t>
            </a:r>
          </a:p>
        </p:txBody>
      </p:sp>
      <p:sp>
        <p:nvSpPr>
          <p:cNvPr id="7" name="TextBox 6"/>
          <p:cNvSpPr txBox="1"/>
          <p:nvPr/>
        </p:nvSpPr>
        <p:spPr>
          <a:xfrm>
            <a:off x="409900" y="3452645"/>
            <a:ext cx="5376041" cy="707886"/>
          </a:xfrm>
          <a:prstGeom prst="rect">
            <a:avLst/>
          </a:prstGeom>
          <a:noFill/>
        </p:spPr>
        <p:txBody>
          <a:bodyPr wrap="square" rtlCol="0">
            <a:spAutoFit/>
          </a:bodyPr>
          <a:lstStyle/>
          <a:p>
            <a:pPr algn="just"/>
            <a:r>
              <a:rPr lang="en-US" sz="2000" dirty="0"/>
              <a:t>Strengthen enamel making it more resistant to fracture</a:t>
            </a:r>
          </a:p>
        </p:txBody>
      </p:sp>
      <p:pic>
        <p:nvPicPr>
          <p:cNvPr id="8" name="Picture 7"/>
          <p:cNvPicPr>
            <a:picLocks noChangeAspect="1"/>
          </p:cNvPicPr>
          <p:nvPr/>
        </p:nvPicPr>
        <p:blipFill>
          <a:blip r:embed="rId2"/>
          <a:stretch>
            <a:fillRect/>
          </a:stretch>
        </p:blipFill>
        <p:spPr>
          <a:xfrm>
            <a:off x="7352741" y="496833"/>
            <a:ext cx="2636586" cy="3895167"/>
          </a:xfrm>
          <a:prstGeom prst="rect">
            <a:avLst/>
          </a:prstGeom>
        </p:spPr>
      </p:pic>
      <p:sp>
        <p:nvSpPr>
          <p:cNvPr id="10" name="Slide Number Placeholder 9">
            <a:extLst>
              <a:ext uri="{FF2B5EF4-FFF2-40B4-BE49-F238E27FC236}">
                <a16:creationId xmlns:a16="http://schemas.microsoft.com/office/drawing/2014/main" id="{2AF2B9CB-CF9F-4826-95BC-6AFB63D609BC}"/>
              </a:ext>
            </a:extLst>
          </p:cNvPr>
          <p:cNvSpPr>
            <a:spLocks noGrp="1"/>
          </p:cNvSpPr>
          <p:nvPr>
            <p:ph type="sldNum" sz="quarter" idx="12"/>
          </p:nvPr>
        </p:nvSpPr>
        <p:spPr/>
        <p:txBody>
          <a:bodyPr/>
          <a:lstStyle/>
          <a:p>
            <a:fld id="{28B5B5DE-3932-4419-93A1-9A6EB08AB81A}" type="slidenum">
              <a:rPr lang="en-US" smtClean="0"/>
              <a:t>32</a:t>
            </a:fld>
            <a:endParaRPr lang="en-US"/>
          </a:p>
        </p:txBody>
      </p:sp>
    </p:spTree>
    <p:extLst>
      <p:ext uri="{BB962C8B-B14F-4D97-AF65-F5344CB8AC3E}">
        <p14:creationId xmlns:p14="http://schemas.microsoft.com/office/powerpoint/2010/main" val="16299496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3" name="TextBox 2"/>
          <p:cNvSpPr txBox="1"/>
          <p:nvPr/>
        </p:nvSpPr>
        <p:spPr>
          <a:xfrm>
            <a:off x="283775" y="804033"/>
            <a:ext cx="6069728" cy="461665"/>
          </a:xfrm>
          <a:prstGeom prst="rect">
            <a:avLst/>
          </a:prstGeom>
          <a:noFill/>
        </p:spPr>
        <p:txBody>
          <a:bodyPr wrap="square" rtlCol="0">
            <a:spAutoFit/>
          </a:bodyPr>
          <a:lstStyle/>
          <a:p>
            <a:pPr algn="just"/>
            <a:r>
              <a:rPr lang="en-US" sz="2400" dirty="0"/>
              <a:t>Those related to the change of rod orientation</a:t>
            </a:r>
          </a:p>
        </p:txBody>
      </p:sp>
      <p:sp>
        <p:nvSpPr>
          <p:cNvPr id="4" name="TextBox 3"/>
          <p:cNvSpPr txBox="1"/>
          <p:nvPr/>
        </p:nvSpPr>
        <p:spPr>
          <a:xfrm>
            <a:off x="425669" y="1639614"/>
            <a:ext cx="4004441" cy="400110"/>
          </a:xfrm>
          <a:prstGeom prst="rect">
            <a:avLst/>
          </a:prstGeom>
          <a:noFill/>
        </p:spPr>
        <p:txBody>
          <a:bodyPr wrap="square" rtlCol="0">
            <a:spAutoFit/>
          </a:bodyPr>
          <a:lstStyle/>
          <a:p>
            <a:r>
              <a:rPr lang="en-US" sz="2000" b="1" dirty="0">
                <a:solidFill>
                  <a:srgbClr val="002060"/>
                </a:solidFill>
              </a:rPr>
              <a:t>2. Hunter-</a:t>
            </a:r>
            <a:r>
              <a:rPr lang="en-US" sz="2000" b="1" dirty="0" err="1">
                <a:solidFill>
                  <a:srgbClr val="002060"/>
                </a:solidFill>
              </a:rPr>
              <a:t>Shreger</a:t>
            </a:r>
            <a:r>
              <a:rPr lang="en-US" sz="2000" b="1" dirty="0">
                <a:solidFill>
                  <a:srgbClr val="002060"/>
                </a:solidFill>
              </a:rPr>
              <a:t> bands</a:t>
            </a:r>
          </a:p>
        </p:txBody>
      </p:sp>
      <p:sp>
        <p:nvSpPr>
          <p:cNvPr id="5" name="TextBox 4"/>
          <p:cNvSpPr txBox="1"/>
          <p:nvPr/>
        </p:nvSpPr>
        <p:spPr>
          <a:xfrm>
            <a:off x="425669" y="2228974"/>
            <a:ext cx="4934607" cy="923330"/>
          </a:xfrm>
          <a:prstGeom prst="rect">
            <a:avLst/>
          </a:prstGeom>
          <a:noFill/>
        </p:spPr>
        <p:txBody>
          <a:bodyPr wrap="square" rtlCol="0">
            <a:spAutoFit/>
          </a:bodyPr>
          <a:lstStyle/>
          <a:p>
            <a:pPr algn="just"/>
            <a:r>
              <a:rPr lang="en-US" dirty="0"/>
              <a:t>They are seen in ground section of enamel  as alternating curved  light &amp; dark bands extending from DEJ to enamel surface</a:t>
            </a:r>
          </a:p>
        </p:txBody>
      </p:sp>
      <p:sp>
        <p:nvSpPr>
          <p:cNvPr id="6" name="TextBox 5"/>
          <p:cNvSpPr txBox="1"/>
          <p:nvPr/>
        </p:nvSpPr>
        <p:spPr>
          <a:xfrm>
            <a:off x="425670" y="3247697"/>
            <a:ext cx="5281448" cy="646331"/>
          </a:xfrm>
          <a:prstGeom prst="rect">
            <a:avLst/>
          </a:prstGeom>
          <a:noFill/>
        </p:spPr>
        <p:txBody>
          <a:bodyPr wrap="square" rtlCol="0">
            <a:spAutoFit/>
          </a:bodyPr>
          <a:lstStyle/>
          <a:p>
            <a:pPr algn="just"/>
            <a:r>
              <a:rPr lang="en-US" dirty="0"/>
              <a:t>They are seen as a result to the way in which sectioned enamel rods reflect light</a:t>
            </a:r>
          </a:p>
        </p:txBody>
      </p:sp>
      <p:sp>
        <p:nvSpPr>
          <p:cNvPr id="7" name="TextBox 6"/>
          <p:cNvSpPr txBox="1"/>
          <p:nvPr/>
        </p:nvSpPr>
        <p:spPr>
          <a:xfrm>
            <a:off x="425669" y="4266420"/>
            <a:ext cx="5281449" cy="646331"/>
          </a:xfrm>
          <a:prstGeom prst="rect">
            <a:avLst/>
          </a:prstGeom>
          <a:noFill/>
        </p:spPr>
        <p:txBody>
          <a:bodyPr wrap="square" rtlCol="0">
            <a:spAutoFit/>
          </a:bodyPr>
          <a:lstStyle/>
          <a:p>
            <a:pPr algn="just"/>
            <a:r>
              <a:rPr lang="en-US" dirty="0"/>
              <a:t>Dark bands represent cross sectioned rods while lighter band represent longitudinally sectioned rods.</a:t>
            </a:r>
          </a:p>
        </p:txBody>
      </p:sp>
      <p:pic>
        <p:nvPicPr>
          <p:cNvPr id="8" name="Picture 7"/>
          <p:cNvPicPr>
            <a:picLocks noChangeAspect="1"/>
          </p:cNvPicPr>
          <p:nvPr/>
        </p:nvPicPr>
        <p:blipFill>
          <a:blip r:embed="rId2"/>
          <a:stretch>
            <a:fillRect/>
          </a:stretch>
        </p:blipFill>
        <p:spPr>
          <a:xfrm>
            <a:off x="8879874" y="804033"/>
            <a:ext cx="3086153" cy="4643458"/>
          </a:xfrm>
          <a:prstGeom prst="rect">
            <a:avLst/>
          </a:prstGeom>
        </p:spPr>
      </p:pic>
      <p:pic>
        <p:nvPicPr>
          <p:cNvPr id="9" name="Picture 8"/>
          <p:cNvPicPr>
            <a:picLocks noChangeAspect="1"/>
          </p:cNvPicPr>
          <p:nvPr/>
        </p:nvPicPr>
        <p:blipFill>
          <a:blip r:embed="rId3"/>
          <a:stretch>
            <a:fillRect/>
          </a:stretch>
        </p:blipFill>
        <p:spPr>
          <a:xfrm>
            <a:off x="5838814" y="1348057"/>
            <a:ext cx="2715947" cy="3444660"/>
          </a:xfrm>
          <a:prstGeom prst="rect">
            <a:avLst/>
          </a:prstGeom>
        </p:spPr>
      </p:pic>
      <p:sp>
        <p:nvSpPr>
          <p:cNvPr id="11" name="Slide Number Placeholder 10">
            <a:extLst>
              <a:ext uri="{FF2B5EF4-FFF2-40B4-BE49-F238E27FC236}">
                <a16:creationId xmlns:a16="http://schemas.microsoft.com/office/drawing/2014/main" id="{54068695-55F6-44A8-B317-FDB4A155854A}"/>
              </a:ext>
            </a:extLst>
          </p:cNvPr>
          <p:cNvSpPr>
            <a:spLocks noGrp="1"/>
          </p:cNvSpPr>
          <p:nvPr>
            <p:ph type="sldNum" sz="quarter" idx="12"/>
          </p:nvPr>
        </p:nvSpPr>
        <p:spPr/>
        <p:txBody>
          <a:bodyPr/>
          <a:lstStyle/>
          <a:p>
            <a:fld id="{28B5B5DE-3932-4419-93A1-9A6EB08AB81A}" type="slidenum">
              <a:rPr lang="en-US" smtClean="0"/>
              <a:t>33</a:t>
            </a:fld>
            <a:endParaRPr lang="en-US"/>
          </a:p>
        </p:txBody>
      </p:sp>
    </p:spTree>
    <p:extLst>
      <p:ext uri="{BB962C8B-B14F-4D97-AF65-F5344CB8AC3E}">
        <p14:creationId xmlns:p14="http://schemas.microsoft.com/office/powerpoint/2010/main" val="30292061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5" name="Slide Number Placeholder 4">
            <a:extLst>
              <a:ext uri="{FF2B5EF4-FFF2-40B4-BE49-F238E27FC236}">
                <a16:creationId xmlns:a16="http://schemas.microsoft.com/office/drawing/2014/main" id="{69758CC4-407F-4F89-B6F5-F9BCC22A9DF7}"/>
              </a:ext>
            </a:extLst>
          </p:cNvPr>
          <p:cNvSpPr>
            <a:spLocks noGrp="1"/>
          </p:cNvSpPr>
          <p:nvPr>
            <p:ph type="sldNum" sz="quarter" idx="12"/>
          </p:nvPr>
        </p:nvSpPr>
        <p:spPr/>
        <p:txBody>
          <a:bodyPr/>
          <a:lstStyle/>
          <a:p>
            <a:fld id="{28B5B5DE-3932-4419-93A1-9A6EB08AB81A}" type="slidenum">
              <a:rPr lang="en-US" smtClean="0"/>
              <a:t>34</a:t>
            </a:fld>
            <a:endParaRPr lang="en-US"/>
          </a:p>
        </p:txBody>
      </p:sp>
      <p:graphicFrame>
        <p:nvGraphicFramePr>
          <p:cNvPr id="6" name="Diagram 5">
            <a:extLst>
              <a:ext uri="{FF2B5EF4-FFF2-40B4-BE49-F238E27FC236}">
                <a16:creationId xmlns:a16="http://schemas.microsoft.com/office/drawing/2014/main" id="{4548DF15-80F4-4824-81C0-3F4DEEF215F0}"/>
              </a:ext>
            </a:extLst>
          </p:cNvPr>
          <p:cNvGraphicFramePr/>
          <p:nvPr>
            <p:extLst>
              <p:ext uri="{D42A27DB-BD31-4B8C-83A1-F6EECF244321}">
                <p14:modId xmlns:p14="http://schemas.microsoft.com/office/powerpoint/2010/main" val="4092869790"/>
              </p:ext>
            </p:extLst>
          </p:nvPr>
        </p:nvGraphicFramePr>
        <p:xfrm>
          <a:off x="1907629" y="719666"/>
          <a:ext cx="9506606" cy="58387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152520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3" name="TextBox 2"/>
          <p:cNvSpPr txBox="1"/>
          <p:nvPr/>
        </p:nvSpPr>
        <p:spPr>
          <a:xfrm>
            <a:off x="283775" y="804033"/>
            <a:ext cx="5376041" cy="461665"/>
          </a:xfrm>
          <a:prstGeom prst="rect">
            <a:avLst/>
          </a:prstGeom>
          <a:noFill/>
        </p:spPr>
        <p:txBody>
          <a:bodyPr wrap="square" rtlCol="0">
            <a:spAutoFit/>
          </a:bodyPr>
          <a:lstStyle/>
          <a:p>
            <a:r>
              <a:rPr lang="en-US" sz="2400" dirty="0"/>
              <a:t>Those related to Surface of tooth</a:t>
            </a:r>
          </a:p>
        </p:txBody>
      </p:sp>
      <p:graphicFrame>
        <p:nvGraphicFramePr>
          <p:cNvPr id="4" name="Diagram 3"/>
          <p:cNvGraphicFramePr/>
          <p:nvPr>
            <p:extLst>
              <p:ext uri="{D42A27DB-BD31-4B8C-83A1-F6EECF244321}">
                <p14:modId xmlns:p14="http://schemas.microsoft.com/office/powerpoint/2010/main" val="2401632456"/>
              </p:ext>
            </p:extLst>
          </p:nvPr>
        </p:nvGraphicFramePr>
        <p:xfrm>
          <a:off x="2349062" y="1373089"/>
          <a:ext cx="5439104" cy="34196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lide Number Placeholder 5">
            <a:extLst>
              <a:ext uri="{FF2B5EF4-FFF2-40B4-BE49-F238E27FC236}">
                <a16:creationId xmlns:a16="http://schemas.microsoft.com/office/drawing/2014/main" id="{14AC6FA6-7D9F-420A-A288-E25FF30EF48A}"/>
              </a:ext>
            </a:extLst>
          </p:cNvPr>
          <p:cNvSpPr>
            <a:spLocks noGrp="1"/>
          </p:cNvSpPr>
          <p:nvPr>
            <p:ph type="sldNum" sz="quarter" idx="12"/>
          </p:nvPr>
        </p:nvSpPr>
        <p:spPr/>
        <p:txBody>
          <a:bodyPr/>
          <a:lstStyle/>
          <a:p>
            <a:fld id="{28B5B5DE-3932-4419-93A1-9A6EB08AB81A}" type="slidenum">
              <a:rPr lang="en-US" smtClean="0"/>
              <a:t>35</a:t>
            </a:fld>
            <a:endParaRPr lang="en-US"/>
          </a:p>
        </p:txBody>
      </p:sp>
    </p:spTree>
    <p:extLst>
      <p:ext uri="{BB962C8B-B14F-4D97-AF65-F5344CB8AC3E}">
        <p14:creationId xmlns:p14="http://schemas.microsoft.com/office/powerpoint/2010/main" val="1346347741"/>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775" y="804033"/>
            <a:ext cx="5376041" cy="461665"/>
          </a:xfrm>
          <a:prstGeom prst="rect">
            <a:avLst/>
          </a:prstGeom>
          <a:noFill/>
        </p:spPr>
        <p:txBody>
          <a:bodyPr wrap="square" rtlCol="0">
            <a:spAutoFit/>
          </a:bodyPr>
          <a:lstStyle/>
          <a:p>
            <a:r>
              <a:rPr lang="en-US" sz="2400" dirty="0"/>
              <a:t>Those related to tooth surface</a:t>
            </a:r>
          </a:p>
        </p:txBody>
      </p:sp>
      <p:sp>
        <p:nvSpPr>
          <p:cNvPr id="4" name="TextBox 3"/>
          <p:cNvSpPr txBox="1"/>
          <p:nvPr/>
        </p:nvSpPr>
        <p:spPr>
          <a:xfrm>
            <a:off x="236483" y="173421"/>
            <a:ext cx="8434551" cy="523220"/>
          </a:xfrm>
          <a:prstGeom prst="rect">
            <a:avLst/>
          </a:prstGeom>
          <a:noFill/>
        </p:spPr>
        <p:txBody>
          <a:bodyPr wrap="square" rtlCol="0">
            <a:spAutoFit/>
          </a:bodyPr>
          <a:lstStyle/>
          <a:p>
            <a:r>
              <a:rPr lang="en-US" sz="2800" b="1" dirty="0">
                <a:solidFill>
                  <a:srgbClr val="FF0000"/>
                </a:solidFill>
              </a:rPr>
              <a:t>Structural Features of Enamel</a:t>
            </a:r>
          </a:p>
        </p:txBody>
      </p:sp>
      <p:sp>
        <p:nvSpPr>
          <p:cNvPr id="5" name="TextBox 4"/>
          <p:cNvSpPr txBox="1"/>
          <p:nvPr/>
        </p:nvSpPr>
        <p:spPr>
          <a:xfrm>
            <a:off x="283775" y="1545021"/>
            <a:ext cx="4918841" cy="461665"/>
          </a:xfrm>
          <a:prstGeom prst="rect">
            <a:avLst/>
          </a:prstGeom>
          <a:noFill/>
        </p:spPr>
        <p:txBody>
          <a:bodyPr wrap="square" rtlCol="0">
            <a:spAutoFit/>
          </a:bodyPr>
          <a:lstStyle/>
          <a:p>
            <a:r>
              <a:rPr lang="en-US" sz="2400" b="1" dirty="0">
                <a:solidFill>
                  <a:srgbClr val="002060"/>
                </a:solidFill>
              </a:rPr>
              <a:t>Acquired coatings</a:t>
            </a:r>
          </a:p>
        </p:txBody>
      </p:sp>
      <p:sp>
        <p:nvSpPr>
          <p:cNvPr id="6" name="TextBox 5"/>
          <p:cNvSpPr txBox="1"/>
          <p:nvPr/>
        </p:nvSpPr>
        <p:spPr>
          <a:xfrm>
            <a:off x="283775" y="2286009"/>
            <a:ext cx="3310763" cy="461665"/>
          </a:xfrm>
          <a:prstGeom prst="rect">
            <a:avLst/>
          </a:prstGeom>
          <a:noFill/>
        </p:spPr>
        <p:txBody>
          <a:bodyPr wrap="square" rtlCol="0">
            <a:spAutoFit/>
          </a:bodyPr>
          <a:lstStyle/>
          <a:p>
            <a:r>
              <a:rPr lang="en-US" sz="2400" b="1" dirty="0">
                <a:solidFill>
                  <a:schemeClr val="accent1"/>
                </a:solidFill>
              </a:rPr>
              <a:t>Salivary pellicle</a:t>
            </a:r>
          </a:p>
        </p:txBody>
      </p:sp>
      <p:sp>
        <p:nvSpPr>
          <p:cNvPr id="7" name="TextBox 6"/>
          <p:cNvSpPr txBox="1"/>
          <p:nvPr/>
        </p:nvSpPr>
        <p:spPr>
          <a:xfrm>
            <a:off x="283774" y="3026997"/>
            <a:ext cx="11556129" cy="830997"/>
          </a:xfrm>
          <a:prstGeom prst="rect">
            <a:avLst/>
          </a:prstGeom>
          <a:noFill/>
        </p:spPr>
        <p:txBody>
          <a:bodyPr wrap="square" rtlCol="0">
            <a:spAutoFit/>
          </a:bodyPr>
          <a:lstStyle/>
          <a:p>
            <a:pPr algn="just"/>
            <a:r>
              <a:rPr lang="en-US" sz="2400" dirty="0"/>
              <a:t>A thin film of organic material consisting of salivary proteins such as mucoproteins &amp; sialoproteins</a:t>
            </a:r>
          </a:p>
        </p:txBody>
      </p:sp>
      <p:sp>
        <p:nvSpPr>
          <p:cNvPr id="8" name="TextBox 7"/>
          <p:cNvSpPr txBox="1"/>
          <p:nvPr/>
        </p:nvSpPr>
        <p:spPr>
          <a:xfrm>
            <a:off x="283774" y="3921873"/>
            <a:ext cx="11556129" cy="830997"/>
          </a:xfrm>
          <a:prstGeom prst="rect">
            <a:avLst/>
          </a:prstGeom>
          <a:noFill/>
        </p:spPr>
        <p:txBody>
          <a:bodyPr wrap="square" rtlCol="0">
            <a:spAutoFit/>
          </a:bodyPr>
          <a:lstStyle/>
          <a:p>
            <a:pPr algn="just"/>
            <a:r>
              <a:rPr lang="en-US" sz="2400" dirty="0"/>
              <a:t>Salivary pellicle is converted to dental plaque by the embedment of microorganisms in the pellicle  </a:t>
            </a:r>
          </a:p>
        </p:txBody>
      </p:sp>
      <p:sp>
        <p:nvSpPr>
          <p:cNvPr id="9" name="TextBox 8"/>
          <p:cNvSpPr txBox="1"/>
          <p:nvPr/>
        </p:nvSpPr>
        <p:spPr>
          <a:xfrm>
            <a:off x="283773" y="4785973"/>
            <a:ext cx="11556129" cy="830997"/>
          </a:xfrm>
          <a:prstGeom prst="rect">
            <a:avLst/>
          </a:prstGeom>
          <a:noFill/>
        </p:spPr>
        <p:txBody>
          <a:bodyPr wrap="square" rtlCol="0">
            <a:spAutoFit/>
          </a:bodyPr>
          <a:lstStyle/>
          <a:p>
            <a:pPr algn="just"/>
            <a:r>
              <a:rPr lang="en-US" sz="2400" dirty="0"/>
              <a:t>Dental plaque if not removed and when acidogenic will result in dental caries and periodontal diseases</a:t>
            </a:r>
          </a:p>
        </p:txBody>
      </p:sp>
      <p:sp>
        <p:nvSpPr>
          <p:cNvPr id="10" name="TextBox 9"/>
          <p:cNvSpPr txBox="1"/>
          <p:nvPr/>
        </p:nvSpPr>
        <p:spPr>
          <a:xfrm>
            <a:off x="283772" y="5650073"/>
            <a:ext cx="10625965" cy="461665"/>
          </a:xfrm>
          <a:prstGeom prst="rect">
            <a:avLst/>
          </a:prstGeom>
          <a:noFill/>
        </p:spPr>
        <p:txBody>
          <a:bodyPr wrap="square" rtlCol="0">
            <a:spAutoFit/>
          </a:bodyPr>
          <a:lstStyle/>
          <a:p>
            <a:r>
              <a:rPr lang="en-US" sz="2400" dirty="0"/>
              <a:t>Dental plaque in turn when become calcified will change in to calculus or tarter</a:t>
            </a:r>
          </a:p>
        </p:txBody>
      </p:sp>
      <p:sp>
        <p:nvSpPr>
          <p:cNvPr id="11" name="Slide Number Placeholder 10">
            <a:extLst>
              <a:ext uri="{FF2B5EF4-FFF2-40B4-BE49-F238E27FC236}">
                <a16:creationId xmlns:a16="http://schemas.microsoft.com/office/drawing/2014/main" id="{241A3CB5-0C92-4A52-B05D-EF0DBD4EB3A3}"/>
              </a:ext>
            </a:extLst>
          </p:cNvPr>
          <p:cNvSpPr>
            <a:spLocks noGrp="1"/>
          </p:cNvSpPr>
          <p:nvPr>
            <p:ph type="sldNum" sz="quarter" idx="12"/>
          </p:nvPr>
        </p:nvSpPr>
        <p:spPr/>
        <p:txBody>
          <a:bodyPr/>
          <a:lstStyle/>
          <a:p>
            <a:fld id="{28B5B5DE-3932-4419-93A1-9A6EB08AB81A}" type="slidenum">
              <a:rPr lang="en-US" smtClean="0"/>
              <a:t>36</a:t>
            </a:fld>
            <a:endParaRPr lang="en-US"/>
          </a:p>
        </p:txBody>
      </p:sp>
    </p:spTree>
    <p:extLst>
      <p:ext uri="{BB962C8B-B14F-4D97-AF65-F5344CB8AC3E}">
        <p14:creationId xmlns:p14="http://schemas.microsoft.com/office/powerpoint/2010/main" val="16630782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310" y="319802"/>
            <a:ext cx="3610303" cy="520262"/>
          </a:xfrm>
          <a:prstGeom prst="rect">
            <a:avLst/>
          </a:prstGeom>
          <a:noFill/>
        </p:spPr>
        <p:txBody>
          <a:bodyPr wrap="square" rtlCol="0">
            <a:spAutoFit/>
          </a:bodyPr>
          <a:lstStyle/>
          <a:p>
            <a:pPr algn="just"/>
            <a:r>
              <a:rPr lang="en-US" sz="2800" b="1" dirty="0">
                <a:solidFill>
                  <a:srgbClr val="FF0000"/>
                </a:solidFill>
              </a:rPr>
              <a:t>Solubility of enamel</a:t>
            </a:r>
          </a:p>
        </p:txBody>
      </p:sp>
      <p:sp>
        <p:nvSpPr>
          <p:cNvPr id="3" name="Rectangle 2"/>
          <p:cNvSpPr/>
          <p:nvPr/>
        </p:nvSpPr>
        <p:spPr>
          <a:xfrm>
            <a:off x="315310" y="867131"/>
            <a:ext cx="11256580" cy="461665"/>
          </a:xfrm>
          <a:prstGeom prst="rect">
            <a:avLst/>
          </a:prstGeom>
        </p:spPr>
        <p:txBody>
          <a:bodyPr wrap="square">
            <a:spAutoFit/>
          </a:bodyPr>
          <a:lstStyle/>
          <a:p>
            <a:r>
              <a:rPr lang="en-US" sz="2400" dirty="0">
                <a:latin typeface="Minion-Regular"/>
              </a:rPr>
              <a:t>Enamel is soluble when exposed to an acid medium, but the dissolution is not uniform</a:t>
            </a:r>
            <a:endParaRPr lang="en-US" sz="2400" dirty="0"/>
          </a:p>
        </p:txBody>
      </p:sp>
      <p:sp>
        <p:nvSpPr>
          <p:cNvPr id="4" name="Rectangle 3"/>
          <p:cNvSpPr/>
          <p:nvPr/>
        </p:nvSpPr>
        <p:spPr>
          <a:xfrm>
            <a:off x="315310" y="1666092"/>
            <a:ext cx="11256580" cy="523220"/>
          </a:xfrm>
          <a:prstGeom prst="rect">
            <a:avLst/>
          </a:prstGeom>
        </p:spPr>
        <p:txBody>
          <a:bodyPr wrap="square">
            <a:spAutoFit/>
          </a:bodyPr>
          <a:lstStyle/>
          <a:p>
            <a:r>
              <a:rPr lang="en-US" sz="2400" dirty="0">
                <a:latin typeface="Minion-Regular"/>
              </a:rPr>
              <a:t>Solubility of enamel increases from the enamel surface to the DEJ. </a:t>
            </a:r>
            <a:r>
              <a:rPr lang="en-US" sz="2800" b="1" dirty="0">
                <a:solidFill>
                  <a:srgbClr val="FF0000"/>
                </a:solidFill>
                <a:latin typeface="Minion-Regular"/>
              </a:rPr>
              <a:t>WHY</a:t>
            </a:r>
            <a:r>
              <a:rPr lang="en-US" sz="2400" dirty="0">
                <a:latin typeface="Minion-Regular"/>
              </a:rPr>
              <a:t>? </a:t>
            </a:r>
            <a:endParaRPr lang="en-US" sz="2400" dirty="0"/>
          </a:p>
        </p:txBody>
      </p:sp>
      <p:sp>
        <p:nvSpPr>
          <p:cNvPr id="5" name="Rectangle 4"/>
          <p:cNvSpPr/>
          <p:nvPr/>
        </p:nvSpPr>
        <p:spPr>
          <a:xfrm>
            <a:off x="315310" y="2526609"/>
            <a:ext cx="10704786" cy="461665"/>
          </a:xfrm>
          <a:prstGeom prst="rect">
            <a:avLst/>
          </a:prstGeom>
        </p:spPr>
        <p:txBody>
          <a:bodyPr wrap="square">
            <a:spAutoFit/>
          </a:bodyPr>
          <a:lstStyle/>
          <a:p>
            <a:pPr algn="just"/>
            <a:r>
              <a:rPr lang="en-US" sz="2400" b="1" dirty="0">
                <a:solidFill>
                  <a:srgbClr val="00B050"/>
                </a:solidFill>
                <a:latin typeface="Minion-Regular"/>
              </a:rPr>
              <a:t>Because</a:t>
            </a:r>
            <a:r>
              <a:rPr lang="en-US" dirty="0">
                <a:latin typeface="Minion-Regular"/>
              </a:rPr>
              <a:t> </a:t>
            </a:r>
            <a:r>
              <a:rPr lang="en-US" sz="2400" dirty="0">
                <a:latin typeface="Minion-Regular"/>
              </a:rPr>
              <a:t>the density of enamel also decreases from the surface to the DEJ</a:t>
            </a:r>
            <a:endParaRPr lang="en-US" dirty="0"/>
          </a:p>
        </p:txBody>
      </p:sp>
      <p:sp>
        <p:nvSpPr>
          <p:cNvPr id="6" name="TextBox 5"/>
          <p:cNvSpPr txBox="1"/>
          <p:nvPr/>
        </p:nvSpPr>
        <p:spPr>
          <a:xfrm>
            <a:off x="4193629" y="265780"/>
            <a:ext cx="6369269" cy="523220"/>
          </a:xfrm>
          <a:prstGeom prst="rect">
            <a:avLst/>
          </a:prstGeom>
          <a:noFill/>
        </p:spPr>
        <p:txBody>
          <a:bodyPr wrap="square" rtlCol="0">
            <a:spAutoFit/>
          </a:bodyPr>
          <a:lstStyle/>
          <a:p>
            <a:r>
              <a:rPr lang="en-US" sz="2800" b="1" dirty="0">
                <a:solidFill>
                  <a:schemeClr val="accent2">
                    <a:lumMod val="75000"/>
                  </a:schemeClr>
                </a:solidFill>
              </a:rPr>
              <a:t>(Demineralization</a:t>
            </a:r>
            <a:r>
              <a:rPr lang="en-US" sz="2800" b="1" dirty="0"/>
              <a:t> of enamel)</a:t>
            </a:r>
          </a:p>
        </p:txBody>
      </p:sp>
      <p:sp>
        <p:nvSpPr>
          <p:cNvPr id="12" name="Slide Number Placeholder 11">
            <a:extLst>
              <a:ext uri="{FF2B5EF4-FFF2-40B4-BE49-F238E27FC236}">
                <a16:creationId xmlns:a16="http://schemas.microsoft.com/office/drawing/2014/main" id="{358AC0A6-659D-4DAB-8762-9E704DACADA5}"/>
              </a:ext>
            </a:extLst>
          </p:cNvPr>
          <p:cNvSpPr>
            <a:spLocks noGrp="1"/>
          </p:cNvSpPr>
          <p:nvPr>
            <p:ph type="sldNum" sz="quarter" idx="12"/>
          </p:nvPr>
        </p:nvSpPr>
        <p:spPr/>
        <p:txBody>
          <a:bodyPr/>
          <a:lstStyle/>
          <a:p>
            <a:fld id="{28B5B5DE-3932-4419-93A1-9A6EB08AB81A}" type="slidenum">
              <a:rPr lang="en-US" smtClean="0"/>
              <a:t>37</a:t>
            </a:fld>
            <a:endParaRPr lang="en-US"/>
          </a:p>
        </p:txBody>
      </p:sp>
      <p:graphicFrame>
        <p:nvGraphicFramePr>
          <p:cNvPr id="11" name="Diagram 10">
            <a:extLst>
              <a:ext uri="{FF2B5EF4-FFF2-40B4-BE49-F238E27FC236}">
                <a16:creationId xmlns:a16="http://schemas.microsoft.com/office/drawing/2014/main" id="{01AABDDF-9E7E-47AF-BC36-75BABF6C429F}"/>
              </a:ext>
            </a:extLst>
          </p:cNvPr>
          <p:cNvGraphicFramePr/>
          <p:nvPr>
            <p:extLst>
              <p:ext uri="{D42A27DB-BD31-4B8C-83A1-F6EECF244321}">
                <p14:modId xmlns:p14="http://schemas.microsoft.com/office/powerpoint/2010/main" val="726627753"/>
              </p:ext>
            </p:extLst>
          </p:nvPr>
        </p:nvGraphicFramePr>
        <p:xfrm>
          <a:off x="2376213" y="2757441"/>
          <a:ext cx="6234387" cy="41370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601654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Graphic spid="11" grpId="0">
        <p:bldAsOne/>
      </p:bldGraphic>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94141" y="155421"/>
            <a:ext cx="4114798" cy="954107"/>
          </a:xfrm>
          <a:prstGeom prst="rect">
            <a:avLst/>
          </a:prstGeom>
          <a:noFill/>
        </p:spPr>
        <p:txBody>
          <a:bodyPr wrap="square" rtlCol="0">
            <a:spAutoFit/>
          </a:bodyPr>
          <a:lstStyle/>
          <a:p>
            <a:r>
              <a:rPr lang="en-US" sz="2800" b="1" dirty="0">
                <a:solidFill>
                  <a:schemeClr val="accent2">
                    <a:lumMod val="75000"/>
                  </a:schemeClr>
                </a:solidFill>
              </a:rPr>
              <a:t>Demineralization</a:t>
            </a:r>
            <a:r>
              <a:rPr lang="en-US" sz="2800" b="1" dirty="0"/>
              <a:t> of enamel</a:t>
            </a:r>
          </a:p>
        </p:txBody>
      </p:sp>
      <p:pic>
        <p:nvPicPr>
          <p:cNvPr id="4" name="Picture 3"/>
          <p:cNvPicPr>
            <a:picLocks noChangeAspect="1"/>
          </p:cNvPicPr>
          <p:nvPr/>
        </p:nvPicPr>
        <p:blipFill>
          <a:blip r:embed="rId2"/>
          <a:stretch>
            <a:fillRect/>
          </a:stretch>
        </p:blipFill>
        <p:spPr>
          <a:xfrm>
            <a:off x="3907403" y="94537"/>
            <a:ext cx="3921311" cy="4051364"/>
          </a:xfrm>
          <a:prstGeom prst="rect">
            <a:avLst/>
          </a:prstGeom>
        </p:spPr>
      </p:pic>
      <p:pic>
        <p:nvPicPr>
          <p:cNvPr id="6" name="Picture 5"/>
          <p:cNvPicPr>
            <a:picLocks noChangeAspect="1"/>
          </p:cNvPicPr>
          <p:nvPr/>
        </p:nvPicPr>
        <p:blipFill>
          <a:blip r:embed="rId3"/>
          <a:stretch>
            <a:fillRect/>
          </a:stretch>
        </p:blipFill>
        <p:spPr>
          <a:xfrm>
            <a:off x="8022201" y="94538"/>
            <a:ext cx="3291935" cy="4051364"/>
          </a:xfrm>
          <a:prstGeom prst="rect">
            <a:avLst/>
          </a:prstGeom>
        </p:spPr>
      </p:pic>
      <p:sp>
        <p:nvSpPr>
          <p:cNvPr id="7" name="TextBox 6"/>
          <p:cNvSpPr txBox="1"/>
          <p:nvPr/>
        </p:nvSpPr>
        <p:spPr>
          <a:xfrm>
            <a:off x="283779" y="1254136"/>
            <a:ext cx="2727435" cy="707886"/>
          </a:xfrm>
          <a:prstGeom prst="rect">
            <a:avLst/>
          </a:prstGeom>
          <a:noFill/>
        </p:spPr>
        <p:txBody>
          <a:bodyPr wrap="square" rtlCol="0">
            <a:spAutoFit/>
          </a:bodyPr>
          <a:lstStyle/>
          <a:p>
            <a:r>
              <a:rPr lang="en-US" sz="2000" b="1" dirty="0"/>
              <a:t>Demineralization is influenced by:</a:t>
            </a:r>
          </a:p>
        </p:txBody>
      </p:sp>
      <p:sp>
        <p:nvSpPr>
          <p:cNvPr id="8" name="TextBox 7"/>
          <p:cNvSpPr txBox="1"/>
          <p:nvPr/>
        </p:nvSpPr>
        <p:spPr>
          <a:xfrm>
            <a:off x="283779" y="2207172"/>
            <a:ext cx="2727435" cy="646331"/>
          </a:xfrm>
          <a:prstGeom prst="rect">
            <a:avLst/>
          </a:prstGeom>
          <a:noFill/>
        </p:spPr>
        <p:txBody>
          <a:bodyPr wrap="square" rtlCol="0">
            <a:spAutoFit/>
          </a:bodyPr>
          <a:lstStyle/>
          <a:p>
            <a:r>
              <a:rPr lang="en-US" dirty="0"/>
              <a:t>1. Composition of the crystals </a:t>
            </a:r>
          </a:p>
        </p:txBody>
      </p:sp>
      <p:sp>
        <p:nvSpPr>
          <p:cNvPr id="9" name="TextBox 8"/>
          <p:cNvSpPr txBox="1"/>
          <p:nvPr/>
        </p:nvSpPr>
        <p:spPr>
          <a:xfrm>
            <a:off x="283779" y="3343804"/>
            <a:ext cx="2727435" cy="923330"/>
          </a:xfrm>
          <a:prstGeom prst="rect">
            <a:avLst/>
          </a:prstGeom>
          <a:noFill/>
        </p:spPr>
        <p:txBody>
          <a:bodyPr wrap="square" rtlCol="0">
            <a:spAutoFit/>
          </a:bodyPr>
          <a:lstStyle/>
          <a:p>
            <a:pPr algn="just"/>
            <a:r>
              <a:rPr lang="en-US" dirty="0"/>
              <a:t>2. Orientation of the crystals present inside enamel rods</a:t>
            </a:r>
          </a:p>
        </p:txBody>
      </p:sp>
      <p:pic>
        <p:nvPicPr>
          <p:cNvPr id="10" name="Picture 9"/>
          <p:cNvPicPr>
            <a:picLocks noChangeAspect="1"/>
          </p:cNvPicPr>
          <p:nvPr/>
        </p:nvPicPr>
        <p:blipFill>
          <a:blip r:embed="rId4"/>
          <a:stretch>
            <a:fillRect/>
          </a:stretch>
        </p:blipFill>
        <p:spPr>
          <a:xfrm>
            <a:off x="7040629" y="4267134"/>
            <a:ext cx="4805172" cy="2464742"/>
          </a:xfrm>
          <a:prstGeom prst="rect">
            <a:avLst/>
          </a:prstGeom>
        </p:spPr>
      </p:pic>
      <p:sp>
        <p:nvSpPr>
          <p:cNvPr id="5" name="Slide Number Placeholder 4">
            <a:extLst>
              <a:ext uri="{FF2B5EF4-FFF2-40B4-BE49-F238E27FC236}">
                <a16:creationId xmlns:a16="http://schemas.microsoft.com/office/drawing/2014/main" id="{CFD10FE4-3D00-4E94-BAFC-39D726467F94}"/>
              </a:ext>
            </a:extLst>
          </p:cNvPr>
          <p:cNvSpPr>
            <a:spLocks noGrp="1"/>
          </p:cNvSpPr>
          <p:nvPr>
            <p:ph type="sldNum" sz="quarter" idx="12"/>
          </p:nvPr>
        </p:nvSpPr>
        <p:spPr/>
        <p:txBody>
          <a:bodyPr/>
          <a:lstStyle/>
          <a:p>
            <a:fld id="{28B5B5DE-3932-4419-93A1-9A6EB08AB81A}" type="slidenum">
              <a:rPr lang="en-US" smtClean="0"/>
              <a:t>38</a:t>
            </a:fld>
            <a:endParaRPr lang="en-US"/>
          </a:p>
        </p:txBody>
      </p:sp>
    </p:spTree>
    <p:extLst>
      <p:ext uri="{BB962C8B-B14F-4D97-AF65-F5344CB8AC3E}">
        <p14:creationId xmlns:p14="http://schemas.microsoft.com/office/powerpoint/2010/main" val="21306781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94140" y="155421"/>
            <a:ext cx="6369269" cy="523220"/>
          </a:xfrm>
          <a:prstGeom prst="rect">
            <a:avLst/>
          </a:prstGeom>
          <a:noFill/>
        </p:spPr>
        <p:txBody>
          <a:bodyPr wrap="square" rtlCol="0">
            <a:spAutoFit/>
          </a:bodyPr>
          <a:lstStyle/>
          <a:p>
            <a:r>
              <a:rPr lang="en-US" sz="2800" b="1" dirty="0">
                <a:solidFill>
                  <a:schemeClr val="accent2">
                    <a:lumMod val="75000"/>
                  </a:schemeClr>
                </a:solidFill>
              </a:rPr>
              <a:t>Demineralization</a:t>
            </a:r>
            <a:r>
              <a:rPr lang="en-US" sz="2800" b="1" dirty="0"/>
              <a:t> of enamel</a:t>
            </a:r>
          </a:p>
        </p:txBody>
      </p:sp>
      <p:sp>
        <p:nvSpPr>
          <p:cNvPr id="3" name="TextBox 2"/>
          <p:cNvSpPr txBox="1"/>
          <p:nvPr/>
        </p:nvSpPr>
        <p:spPr>
          <a:xfrm>
            <a:off x="220717" y="852852"/>
            <a:ext cx="2727435" cy="923330"/>
          </a:xfrm>
          <a:prstGeom prst="rect">
            <a:avLst/>
          </a:prstGeom>
          <a:noFill/>
        </p:spPr>
        <p:txBody>
          <a:bodyPr wrap="square" rtlCol="0">
            <a:spAutoFit/>
          </a:bodyPr>
          <a:lstStyle/>
          <a:p>
            <a:pPr algn="just"/>
            <a:r>
              <a:rPr lang="en-US" dirty="0"/>
              <a:t>2. Orientation of the crystals present inside enamel rods</a:t>
            </a:r>
          </a:p>
        </p:txBody>
      </p:sp>
      <p:pic>
        <p:nvPicPr>
          <p:cNvPr id="4" name="Picture 3"/>
          <p:cNvPicPr>
            <a:picLocks noChangeAspect="1"/>
          </p:cNvPicPr>
          <p:nvPr/>
        </p:nvPicPr>
        <p:blipFill>
          <a:blip r:embed="rId2"/>
          <a:stretch>
            <a:fillRect/>
          </a:stretch>
        </p:blipFill>
        <p:spPr>
          <a:xfrm>
            <a:off x="7778653" y="155421"/>
            <a:ext cx="4020965" cy="2960356"/>
          </a:xfrm>
          <a:prstGeom prst="rect">
            <a:avLst/>
          </a:prstGeom>
        </p:spPr>
      </p:pic>
      <p:sp>
        <p:nvSpPr>
          <p:cNvPr id="5" name="TextBox 4"/>
          <p:cNvSpPr txBox="1"/>
          <p:nvPr/>
        </p:nvSpPr>
        <p:spPr>
          <a:xfrm>
            <a:off x="220717" y="1950393"/>
            <a:ext cx="6605750" cy="369332"/>
          </a:xfrm>
          <a:prstGeom prst="rect">
            <a:avLst/>
          </a:prstGeom>
          <a:noFill/>
        </p:spPr>
        <p:txBody>
          <a:bodyPr wrap="square" rtlCol="0">
            <a:spAutoFit/>
          </a:bodyPr>
          <a:lstStyle/>
          <a:p>
            <a:r>
              <a:rPr lang="en-US" dirty="0"/>
              <a:t>Crystals perpendicular to the surface are better attacked by acids</a:t>
            </a:r>
          </a:p>
        </p:txBody>
      </p:sp>
      <p:sp>
        <p:nvSpPr>
          <p:cNvPr id="7" name="TextBox 6"/>
          <p:cNvSpPr txBox="1"/>
          <p:nvPr/>
        </p:nvSpPr>
        <p:spPr>
          <a:xfrm>
            <a:off x="220717" y="2665821"/>
            <a:ext cx="6605750" cy="369332"/>
          </a:xfrm>
          <a:prstGeom prst="rect">
            <a:avLst/>
          </a:prstGeom>
          <a:noFill/>
        </p:spPr>
        <p:txBody>
          <a:bodyPr wrap="square" rtlCol="0">
            <a:spAutoFit/>
          </a:bodyPr>
          <a:lstStyle/>
          <a:p>
            <a:r>
              <a:rPr lang="en-US" dirty="0"/>
              <a:t>Crystals inclined to the surface are more resistant to acid attack</a:t>
            </a:r>
          </a:p>
        </p:txBody>
      </p:sp>
      <p:pic>
        <p:nvPicPr>
          <p:cNvPr id="8" name="Picture 7"/>
          <p:cNvPicPr>
            <a:picLocks noChangeAspect="1"/>
          </p:cNvPicPr>
          <p:nvPr/>
        </p:nvPicPr>
        <p:blipFill>
          <a:blip r:embed="rId3"/>
          <a:stretch>
            <a:fillRect/>
          </a:stretch>
        </p:blipFill>
        <p:spPr>
          <a:xfrm>
            <a:off x="278945" y="3115777"/>
            <a:ext cx="2416957" cy="3687085"/>
          </a:xfrm>
          <a:prstGeom prst="rect">
            <a:avLst/>
          </a:prstGeom>
        </p:spPr>
      </p:pic>
      <p:pic>
        <p:nvPicPr>
          <p:cNvPr id="9" name="Picture 8"/>
          <p:cNvPicPr>
            <a:picLocks noChangeAspect="1"/>
          </p:cNvPicPr>
          <p:nvPr/>
        </p:nvPicPr>
        <p:blipFill>
          <a:blip r:embed="rId4"/>
          <a:stretch>
            <a:fillRect/>
          </a:stretch>
        </p:blipFill>
        <p:spPr>
          <a:xfrm>
            <a:off x="2935357" y="3115777"/>
            <a:ext cx="2472206" cy="3719708"/>
          </a:xfrm>
          <a:prstGeom prst="rect">
            <a:avLst/>
          </a:prstGeom>
        </p:spPr>
      </p:pic>
      <p:pic>
        <p:nvPicPr>
          <p:cNvPr id="10" name="Picture 9"/>
          <p:cNvPicPr>
            <a:picLocks noChangeAspect="1"/>
          </p:cNvPicPr>
          <p:nvPr/>
        </p:nvPicPr>
        <p:blipFill>
          <a:blip r:embed="rId5"/>
          <a:stretch>
            <a:fillRect/>
          </a:stretch>
        </p:blipFill>
        <p:spPr>
          <a:xfrm rot="5400000">
            <a:off x="5686834" y="3251917"/>
            <a:ext cx="2600824" cy="3020736"/>
          </a:xfrm>
          <a:prstGeom prst="rect">
            <a:avLst/>
          </a:prstGeom>
        </p:spPr>
      </p:pic>
      <p:pic>
        <p:nvPicPr>
          <p:cNvPr id="11" name="Picture 10"/>
          <p:cNvPicPr>
            <a:picLocks noChangeAspect="1"/>
          </p:cNvPicPr>
          <p:nvPr/>
        </p:nvPicPr>
        <p:blipFill>
          <a:blip r:embed="rId6"/>
          <a:stretch>
            <a:fillRect/>
          </a:stretch>
        </p:blipFill>
        <p:spPr>
          <a:xfrm>
            <a:off x="8626638" y="3461873"/>
            <a:ext cx="3565362" cy="1828800"/>
          </a:xfrm>
          <a:prstGeom prst="rect">
            <a:avLst/>
          </a:prstGeom>
        </p:spPr>
      </p:pic>
      <p:sp>
        <p:nvSpPr>
          <p:cNvPr id="12" name="Slide Number Placeholder 11">
            <a:extLst>
              <a:ext uri="{FF2B5EF4-FFF2-40B4-BE49-F238E27FC236}">
                <a16:creationId xmlns:a16="http://schemas.microsoft.com/office/drawing/2014/main" id="{620104DF-0CAF-48D3-82B1-C44978A850E2}"/>
              </a:ext>
            </a:extLst>
          </p:cNvPr>
          <p:cNvSpPr>
            <a:spLocks noGrp="1"/>
          </p:cNvSpPr>
          <p:nvPr>
            <p:ph type="sldNum" sz="quarter" idx="12"/>
          </p:nvPr>
        </p:nvSpPr>
        <p:spPr/>
        <p:txBody>
          <a:bodyPr/>
          <a:lstStyle/>
          <a:p>
            <a:fld id="{28B5B5DE-3932-4419-93A1-9A6EB08AB81A}" type="slidenum">
              <a:rPr lang="en-US" smtClean="0"/>
              <a:t>39</a:t>
            </a:fld>
            <a:endParaRPr lang="en-US"/>
          </a:p>
        </p:txBody>
      </p:sp>
    </p:spTree>
    <p:extLst>
      <p:ext uri="{BB962C8B-B14F-4D97-AF65-F5344CB8AC3E}">
        <p14:creationId xmlns:p14="http://schemas.microsoft.com/office/powerpoint/2010/main" val="2134422051"/>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9541" y="292756"/>
            <a:ext cx="2948157" cy="400110"/>
          </a:xfrm>
          <a:prstGeom prst="rect">
            <a:avLst/>
          </a:prstGeom>
          <a:noFill/>
        </p:spPr>
        <p:txBody>
          <a:bodyPr wrap="square" rtlCol="0">
            <a:spAutoFit/>
          </a:bodyPr>
          <a:lstStyle/>
          <a:p>
            <a:pPr algn="ctr"/>
            <a:r>
              <a:rPr lang="en-US" sz="2000" b="1" dirty="0">
                <a:solidFill>
                  <a:srgbClr val="FF0000"/>
                </a:solidFill>
              </a:rPr>
              <a:t>Enamel Formation</a:t>
            </a:r>
          </a:p>
        </p:txBody>
      </p:sp>
      <p:sp>
        <p:nvSpPr>
          <p:cNvPr id="3" name="TextBox 2"/>
          <p:cNvSpPr txBox="1"/>
          <p:nvPr/>
        </p:nvSpPr>
        <p:spPr>
          <a:xfrm>
            <a:off x="5013434" y="308522"/>
            <a:ext cx="2674894" cy="400110"/>
          </a:xfrm>
          <a:prstGeom prst="rect">
            <a:avLst/>
          </a:prstGeom>
          <a:noFill/>
        </p:spPr>
        <p:txBody>
          <a:bodyPr wrap="square" rtlCol="0">
            <a:spAutoFit/>
          </a:bodyPr>
          <a:lstStyle/>
          <a:p>
            <a:pPr algn="ctr"/>
            <a:r>
              <a:rPr lang="en-US" sz="2000" b="1" dirty="0" err="1">
                <a:solidFill>
                  <a:srgbClr val="FF0000"/>
                </a:solidFill>
              </a:rPr>
              <a:t>Amelogenesis</a:t>
            </a:r>
            <a:endParaRPr lang="en-US" sz="2000" b="1" dirty="0">
              <a:solidFill>
                <a:srgbClr val="FF0000"/>
              </a:solidFill>
            </a:endParaRPr>
          </a:p>
        </p:txBody>
      </p:sp>
      <p:sp>
        <p:nvSpPr>
          <p:cNvPr id="17" name="Arrow: Right 16"/>
          <p:cNvSpPr/>
          <p:nvPr/>
        </p:nvSpPr>
        <p:spPr>
          <a:xfrm>
            <a:off x="3294999" y="430092"/>
            <a:ext cx="1749967" cy="268013"/>
          </a:xfrm>
          <a:prstGeom prst="rightArrow">
            <a:avLst>
              <a:gd name="adj1" fmla="val 50000"/>
              <a:gd name="adj2" fmla="val 130769"/>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 name="TextBox 17"/>
          <p:cNvSpPr txBox="1"/>
          <p:nvPr/>
        </p:nvSpPr>
        <p:spPr>
          <a:xfrm>
            <a:off x="9601198" y="293511"/>
            <a:ext cx="2002232" cy="400110"/>
          </a:xfrm>
          <a:prstGeom prst="rect">
            <a:avLst/>
          </a:prstGeom>
          <a:noFill/>
        </p:spPr>
        <p:txBody>
          <a:bodyPr wrap="square" rtlCol="0">
            <a:spAutoFit/>
          </a:bodyPr>
          <a:lstStyle/>
          <a:p>
            <a:pPr algn="ctr"/>
            <a:r>
              <a:rPr lang="en-US" sz="2000" b="1" dirty="0" err="1">
                <a:solidFill>
                  <a:srgbClr val="FF0000"/>
                </a:solidFill>
              </a:rPr>
              <a:t>Ameloblasts</a:t>
            </a:r>
            <a:endParaRPr lang="en-US" sz="2000" b="1" dirty="0">
              <a:solidFill>
                <a:srgbClr val="FF0000"/>
              </a:solidFill>
            </a:endParaRPr>
          </a:p>
        </p:txBody>
      </p:sp>
      <p:sp>
        <p:nvSpPr>
          <p:cNvPr id="19" name="Arrow: Right 18"/>
          <p:cNvSpPr/>
          <p:nvPr/>
        </p:nvSpPr>
        <p:spPr>
          <a:xfrm rot="10800000">
            <a:off x="7719854" y="423343"/>
            <a:ext cx="1749967" cy="268013"/>
          </a:xfrm>
          <a:prstGeom prst="rightArrow">
            <a:avLst>
              <a:gd name="adj1" fmla="val 50000"/>
              <a:gd name="adj2" fmla="val 130769"/>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0" name="Rectangle 19"/>
          <p:cNvSpPr/>
          <p:nvPr/>
        </p:nvSpPr>
        <p:spPr>
          <a:xfrm>
            <a:off x="4248807" y="882857"/>
            <a:ext cx="7851228" cy="400110"/>
          </a:xfrm>
          <a:prstGeom prst="rect">
            <a:avLst/>
          </a:prstGeom>
        </p:spPr>
        <p:txBody>
          <a:bodyPr wrap="square">
            <a:spAutoFit/>
          </a:bodyPr>
          <a:lstStyle/>
          <a:p>
            <a:pPr algn="just"/>
            <a:r>
              <a:rPr lang="en-US" sz="2000" b="1" dirty="0">
                <a:solidFill>
                  <a:srgbClr val="FF0000"/>
                </a:solidFill>
              </a:rPr>
              <a:t>Embryonic germ layer known as ECTODERM</a:t>
            </a:r>
          </a:p>
        </p:txBody>
      </p:sp>
      <p:sp>
        <p:nvSpPr>
          <p:cNvPr id="21" name="Arrow: Bent-Up 20"/>
          <p:cNvSpPr/>
          <p:nvPr/>
        </p:nvSpPr>
        <p:spPr>
          <a:xfrm>
            <a:off x="9333186" y="756738"/>
            <a:ext cx="1639614" cy="346841"/>
          </a:xfrm>
          <a:prstGeom prst="bentUpArrow">
            <a:avLst>
              <a:gd name="adj1" fmla="val 25000"/>
              <a:gd name="adj2" fmla="val 25000"/>
              <a:gd name="adj3" fmla="val 5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600"/>
          </a:p>
        </p:txBody>
      </p:sp>
      <p:sp>
        <p:nvSpPr>
          <p:cNvPr id="22" name="Rectangle 21"/>
          <p:cNvSpPr/>
          <p:nvPr/>
        </p:nvSpPr>
        <p:spPr>
          <a:xfrm>
            <a:off x="260132" y="2380623"/>
            <a:ext cx="7086599" cy="461665"/>
          </a:xfrm>
          <a:prstGeom prst="rect">
            <a:avLst/>
          </a:prstGeom>
        </p:spPr>
        <p:txBody>
          <a:bodyPr wrap="square">
            <a:spAutoFit/>
          </a:bodyPr>
          <a:lstStyle/>
          <a:p>
            <a:pPr algn="just"/>
            <a:r>
              <a:rPr lang="en-US" sz="2400" b="1" dirty="0">
                <a:solidFill>
                  <a:srgbClr val="FF0000"/>
                </a:solidFill>
              </a:rPr>
              <a:t>Enamel covers the anatomic crown of the tooth</a:t>
            </a:r>
          </a:p>
        </p:txBody>
      </p:sp>
      <p:pic>
        <p:nvPicPr>
          <p:cNvPr id="23" name="Picture 22"/>
          <p:cNvPicPr>
            <a:picLocks noChangeAspect="1"/>
          </p:cNvPicPr>
          <p:nvPr/>
        </p:nvPicPr>
        <p:blipFill>
          <a:blip r:embed="rId2"/>
          <a:stretch>
            <a:fillRect/>
          </a:stretch>
        </p:blipFill>
        <p:spPr>
          <a:xfrm>
            <a:off x="8579100" y="1610399"/>
            <a:ext cx="3461412" cy="4020794"/>
          </a:xfrm>
          <a:prstGeom prst="rect">
            <a:avLst/>
          </a:prstGeom>
        </p:spPr>
      </p:pic>
      <p:sp>
        <p:nvSpPr>
          <p:cNvPr id="24" name="TextBox 23"/>
          <p:cNvSpPr txBox="1"/>
          <p:nvPr/>
        </p:nvSpPr>
        <p:spPr>
          <a:xfrm>
            <a:off x="94583" y="2758967"/>
            <a:ext cx="3153115" cy="461665"/>
          </a:xfrm>
          <a:prstGeom prst="rect">
            <a:avLst/>
          </a:prstGeom>
          <a:noFill/>
        </p:spPr>
        <p:txBody>
          <a:bodyPr wrap="square" rtlCol="0">
            <a:spAutoFit/>
          </a:bodyPr>
          <a:lstStyle/>
          <a:p>
            <a:r>
              <a:rPr lang="en-US" sz="2400" b="1" dirty="0">
                <a:solidFill>
                  <a:srgbClr val="002060"/>
                </a:solidFill>
              </a:rPr>
              <a:t>Thickness of enamel</a:t>
            </a:r>
          </a:p>
        </p:txBody>
      </p:sp>
      <p:sp>
        <p:nvSpPr>
          <p:cNvPr id="25" name="TextBox 24"/>
          <p:cNvSpPr txBox="1"/>
          <p:nvPr/>
        </p:nvSpPr>
        <p:spPr>
          <a:xfrm>
            <a:off x="94583" y="3215497"/>
            <a:ext cx="5596762" cy="461665"/>
          </a:xfrm>
          <a:prstGeom prst="rect">
            <a:avLst/>
          </a:prstGeom>
          <a:noFill/>
        </p:spPr>
        <p:txBody>
          <a:bodyPr wrap="square" rtlCol="0">
            <a:spAutoFit/>
          </a:bodyPr>
          <a:lstStyle/>
          <a:p>
            <a:pPr marL="342900" indent="-342900">
              <a:buFont typeface="Arial" panose="020B0604020202020204" pitchFamily="34" charset="0"/>
              <a:buChar char="•"/>
            </a:pPr>
            <a:r>
              <a:rPr lang="en-US" sz="2400" b="1" dirty="0">
                <a:solidFill>
                  <a:schemeClr val="accent3">
                    <a:lumMod val="75000"/>
                  </a:schemeClr>
                </a:solidFill>
              </a:rPr>
              <a:t>Varies from tooth to another</a:t>
            </a:r>
          </a:p>
        </p:txBody>
      </p:sp>
      <p:sp>
        <p:nvSpPr>
          <p:cNvPr id="26" name="TextBox 25"/>
          <p:cNvSpPr txBox="1"/>
          <p:nvPr/>
        </p:nvSpPr>
        <p:spPr>
          <a:xfrm>
            <a:off x="759370" y="3646962"/>
            <a:ext cx="4327634" cy="461665"/>
          </a:xfrm>
          <a:prstGeom prst="rect">
            <a:avLst/>
          </a:prstGeom>
          <a:noFill/>
        </p:spPr>
        <p:txBody>
          <a:bodyPr wrap="square" rtlCol="0">
            <a:spAutoFit/>
          </a:bodyPr>
          <a:lstStyle/>
          <a:p>
            <a:r>
              <a:rPr lang="en-US" sz="2400" b="1" dirty="0"/>
              <a:t>Incisal edges of incisors 2mm</a:t>
            </a:r>
          </a:p>
        </p:txBody>
      </p:sp>
      <p:sp>
        <p:nvSpPr>
          <p:cNvPr id="27" name="TextBox 26"/>
          <p:cNvSpPr txBox="1"/>
          <p:nvPr/>
        </p:nvSpPr>
        <p:spPr>
          <a:xfrm>
            <a:off x="749793" y="4087729"/>
            <a:ext cx="5604638" cy="461665"/>
          </a:xfrm>
          <a:prstGeom prst="rect">
            <a:avLst/>
          </a:prstGeom>
          <a:noFill/>
        </p:spPr>
        <p:txBody>
          <a:bodyPr wrap="square" rtlCol="0">
            <a:spAutoFit/>
          </a:bodyPr>
          <a:lstStyle/>
          <a:p>
            <a:r>
              <a:rPr lang="en-US" sz="2400" b="1" dirty="0"/>
              <a:t>Cusps of </a:t>
            </a:r>
            <a:r>
              <a:rPr lang="en-US" sz="2400" b="1" dirty="0">
                <a:solidFill>
                  <a:srgbClr val="FF0000"/>
                </a:solidFill>
              </a:rPr>
              <a:t>premolars</a:t>
            </a:r>
            <a:r>
              <a:rPr lang="en-US" sz="2400" b="1" dirty="0"/>
              <a:t>  2.3-2.5 mm</a:t>
            </a:r>
          </a:p>
        </p:txBody>
      </p:sp>
      <p:sp>
        <p:nvSpPr>
          <p:cNvPr id="28" name="TextBox 27"/>
          <p:cNvSpPr txBox="1"/>
          <p:nvPr/>
        </p:nvSpPr>
        <p:spPr>
          <a:xfrm>
            <a:off x="759370" y="4528496"/>
            <a:ext cx="5604638" cy="461665"/>
          </a:xfrm>
          <a:prstGeom prst="rect">
            <a:avLst/>
          </a:prstGeom>
          <a:noFill/>
        </p:spPr>
        <p:txBody>
          <a:bodyPr wrap="square" rtlCol="0">
            <a:spAutoFit/>
          </a:bodyPr>
          <a:lstStyle/>
          <a:p>
            <a:r>
              <a:rPr lang="en-US" sz="2400" b="1" dirty="0"/>
              <a:t>Cusps of </a:t>
            </a:r>
            <a:r>
              <a:rPr lang="en-US" sz="2400" b="1" dirty="0">
                <a:solidFill>
                  <a:srgbClr val="FF0000"/>
                </a:solidFill>
              </a:rPr>
              <a:t>molars</a:t>
            </a:r>
            <a:r>
              <a:rPr lang="en-US" sz="2400" b="1" dirty="0"/>
              <a:t>  2.5-3 mm</a:t>
            </a:r>
          </a:p>
        </p:txBody>
      </p:sp>
      <p:sp>
        <p:nvSpPr>
          <p:cNvPr id="29" name="TextBox 28"/>
          <p:cNvSpPr txBox="1"/>
          <p:nvPr/>
        </p:nvSpPr>
        <p:spPr>
          <a:xfrm>
            <a:off x="71862" y="5169528"/>
            <a:ext cx="7038385" cy="461665"/>
          </a:xfrm>
          <a:prstGeom prst="rect">
            <a:avLst/>
          </a:prstGeom>
          <a:noFill/>
        </p:spPr>
        <p:txBody>
          <a:bodyPr wrap="square" rtlCol="0">
            <a:spAutoFit/>
          </a:bodyPr>
          <a:lstStyle/>
          <a:p>
            <a:pPr marL="342900" indent="-342900" algn="just">
              <a:buFont typeface="Arial" panose="020B0604020202020204" pitchFamily="34" charset="0"/>
              <a:buChar char="•"/>
            </a:pPr>
            <a:r>
              <a:rPr lang="en-US" sz="2400" b="1" dirty="0">
                <a:solidFill>
                  <a:schemeClr val="accent3">
                    <a:lumMod val="75000"/>
                  </a:schemeClr>
                </a:solidFill>
              </a:rPr>
              <a:t>Varies in the same tooth from one place to another </a:t>
            </a:r>
          </a:p>
        </p:txBody>
      </p:sp>
      <p:sp>
        <p:nvSpPr>
          <p:cNvPr id="5" name="Slide Number Placeholder 4">
            <a:extLst>
              <a:ext uri="{FF2B5EF4-FFF2-40B4-BE49-F238E27FC236}">
                <a16:creationId xmlns:a16="http://schemas.microsoft.com/office/drawing/2014/main" id="{600B15AF-63E3-4DDE-A905-0AC5064E2A42}"/>
              </a:ext>
            </a:extLst>
          </p:cNvPr>
          <p:cNvSpPr>
            <a:spLocks noGrp="1"/>
          </p:cNvSpPr>
          <p:nvPr>
            <p:ph type="sldNum" sz="quarter" idx="12"/>
          </p:nvPr>
        </p:nvSpPr>
        <p:spPr/>
        <p:txBody>
          <a:bodyPr/>
          <a:lstStyle/>
          <a:p>
            <a:fld id="{28B5B5DE-3932-4419-93A1-9A6EB08AB81A}" type="slidenum">
              <a:rPr lang="en-US" smtClean="0"/>
              <a:t>4</a:t>
            </a:fld>
            <a:endParaRPr lang="en-US"/>
          </a:p>
        </p:txBody>
      </p:sp>
      <p:sp>
        <p:nvSpPr>
          <p:cNvPr id="4" name="Rectangle 3">
            <a:extLst>
              <a:ext uri="{FF2B5EF4-FFF2-40B4-BE49-F238E27FC236}">
                <a16:creationId xmlns:a16="http://schemas.microsoft.com/office/drawing/2014/main" id="{B8011EED-53D1-4144-9BEC-6A1CE710BFDC}"/>
              </a:ext>
            </a:extLst>
          </p:cNvPr>
          <p:cNvSpPr/>
          <p:nvPr/>
        </p:nvSpPr>
        <p:spPr>
          <a:xfrm>
            <a:off x="299541" y="5759209"/>
            <a:ext cx="7522014" cy="954107"/>
          </a:xfrm>
          <a:prstGeom prst="rect">
            <a:avLst/>
          </a:prstGeom>
        </p:spPr>
        <p:txBody>
          <a:bodyPr wrap="square">
            <a:spAutoFit/>
          </a:bodyPr>
          <a:lstStyle/>
          <a:p>
            <a:pPr algn="just"/>
            <a:r>
              <a:rPr lang="en-US" sz="2800" dirty="0">
                <a:latin typeface="Minion-Regular"/>
              </a:rPr>
              <a:t>Thickness decreases gradually from cusps or incisal edges to </a:t>
            </a:r>
            <a:r>
              <a:rPr lang="en-US" sz="2800" dirty="0" err="1">
                <a:latin typeface="Minion-Regular"/>
              </a:rPr>
              <a:t>cemento</a:t>
            </a:r>
            <a:r>
              <a:rPr lang="en-US" sz="2800" dirty="0">
                <a:latin typeface="Minion-Regular"/>
              </a:rPr>
              <a:t>-enamel junction.</a:t>
            </a:r>
          </a:p>
        </p:txBody>
      </p:sp>
      <p:sp>
        <p:nvSpPr>
          <p:cNvPr id="6" name="Rectangle 5">
            <a:extLst>
              <a:ext uri="{FF2B5EF4-FFF2-40B4-BE49-F238E27FC236}">
                <a16:creationId xmlns:a16="http://schemas.microsoft.com/office/drawing/2014/main" id="{7698ADD2-BDDF-4A8C-AB89-2E87DDCCF3E0}"/>
              </a:ext>
            </a:extLst>
          </p:cNvPr>
          <p:cNvSpPr/>
          <p:nvPr/>
        </p:nvSpPr>
        <p:spPr>
          <a:xfrm>
            <a:off x="299541" y="1486582"/>
            <a:ext cx="7522014" cy="830997"/>
          </a:xfrm>
          <a:prstGeom prst="rect">
            <a:avLst/>
          </a:prstGeom>
        </p:spPr>
        <p:txBody>
          <a:bodyPr wrap="square">
            <a:spAutoFit/>
          </a:bodyPr>
          <a:lstStyle/>
          <a:p>
            <a:pPr algn="just"/>
            <a:r>
              <a:rPr lang="en-US" sz="2400" dirty="0">
                <a:latin typeface="Minion-Regular"/>
              </a:rPr>
              <a:t>The </a:t>
            </a:r>
            <a:r>
              <a:rPr lang="en-US" sz="2400" dirty="0" err="1">
                <a:latin typeface="Minion-Regular"/>
              </a:rPr>
              <a:t>ameloblasts</a:t>
            </a:r>
            <a:r>
              <a:rPr lang="en-US" sz="2400" dirty="0">
                <a:latin typeface="Minion-Regular"/>
              </a:rPr>
              <a:t>, are lost as the tooth erupts into the oral cavity, and hence enamel cannot renew itself</a:t>
            </a:r>
          </a:p>
        </p:txBody>
      </p:sp>
    </p:spTree>
    <p:extLst>
      <p:ext uri="{BB962C8B-B14F-4D97-AF65-F5344CB8AC3E}">
        <p14:creationId xmlns:p14="http://schemas.microsoft.com/office/powerpoint/2010/main" val="2160908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randombar(horizontal)">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randombar(horizontal)">
                                      <p:cBhvr>
                                        <p:cTn id="36" dur="500"/>
                                        <p:tgtEl>
                                          <p:spTgt spid="22"/>
                                        </p:tgtEl>
                                      </p:cBhvr>
                                    </p:animEffect>
                                  </p:childTnLst>
                                </p:cTn>
                              </p:par>
                              <p:par>
                                <p:cTn id="37" presetID="14" presetClass="entr" presetSubtype="1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randombar(horizontal)">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randombar(horizontal)">
                                      <p:cBhvr>
                                        <p:cTn id="49" dur="5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randombar(horizontal)">
                                      <p:cBhvr>
                                        <p:cTn id="54" dur="500"/>
                                        <p:tgtEl>
                                          <p:spTgt spid="26"/>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randombar(horizontal)">
                                      <p:cBhvr>
                                        <p:cTn id="57" dur="500"/>
                                        <p:tgtEl>
                                          <p:spTgt spid="27"/>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randombar(horizontal)">
                                      <p:cBhvr>
                                        <p:cTn id="60" dur="500"/>
                                        <p:tgtEl>
                                          <p:spTgt spid="28"/>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randombar(horizontal)">
                                      <p:cBhvr>
                                        <p:cTn id="65" dur="5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randombar(horizontal)">
                                      <p:cBhvr>
                                        <p:cTn id="7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P spid="18" grpId="0"/>
      <p:bldP spid="19" grpId="0" animBg="1"/>
      <p:bldP spid="20" grpId="0"/>
      <p:bldP spid="21" grpId="0" animBg="1"/>
      <p:bldP spid="22" grpId="0"/>
      <p:bldP spid="24" grpId="0"/>
      <p:bldP spid="25" grpId="0"/>
      <p:bldP spid="26" grpId="0"/>
      <p:bldP spid="27" grpId="0"/>
      <p:bldP spid="28" grpId="0"/>
      <p:bldP spid="29" grpId="0"/>
      <p:bldP spid="4"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9188" y="236482"/>
            <a:ext cx="11839902" cy="523220"/>
          </a:xfrm>
          <a:prstGeom prst="rect">
            <a:avLst/>
          </a:prstGeom>
          <a:noFill/>
        </p:spPr>
        <p:txBody>
          <a:bodyPr wrap="square" rtlCol="0">
            <a:spAutoFit/>
          </a:bodyPr>
          <a:lstStyle/>
          <a:p>
            <a:r>
              <a:rPr lang="en-US" sz="2800" b="1" dirty="0">
                <a:solidFill>
                  <a:schemeClr val="accent2">
                    <a:lumMod val="75000"/>
                  </a:schemeClr>
                </a:solidFill>
              </a:rPr>
              <a:t>Demineralization of enamel has a very important clinical implication which is:</a:t>
            </a:r>
          </a:p>
        </p:txBody>
      </p:sp>
      <p:sp>
        <p:nvSpPr>
          <p:cNvPr id="3" name="TextBox 2"/>
          <p:cNvSpPr txBox="1"/>
          <p:nvPr/>
        </p:nvSpPr>
        <p:spPr>
          <a:xfrm>
            <a:off x="189188" y="804033"/>
            <a:ext cx="6511157" cy="461665"/>
          </a:xfrm>
          <a:prstGeom prst="rect">
            <a:avLst/>
          </a:prstGeom>
          <a:noFill/>
        </p:spPr>
        <p:txBody>
          <a:bodyPr wrap="square" rtlCol="0">
            <a:spAutoFit/>
          </a:bodyPr>
          <a:lstStyle/>
          <a:p>
            <a:r>
              <a:rPr lang="en-US" sz="2400" dirty="0">
                <a:solidFill>
                  <a:srgbClr val="0070C0"/>
                </a:solidFill>
              </a:rPr>
              <a:t>ACID ETCHING OF ENAMEL</a:t>
            </a:r>
          </a:p>
        </p:txBody>
      </p:sp>
      <p:sp>
        <p:nvSpPr>
          <p:cNvPr id="4" name="TextBox 3"/>
          <p:cNvSpPr txBox="1"/>
          <p:nvPr/>
        </p:nvSpPr>
        <p:spPr>
          <a:xfrm>
            <a:off x="189188" y="1310029"/>
            <a:ext cx="11240814" cy="400110"/>
          </a:xfrm>
          <a:prstGeom prst="rect">
            <a:avLst/>
          </a:prstGeom>
          <a:noFill/>
        </p:spPr>
        <p:txBody>
          <a:bodyPr wrap="square" rtlCol="0">
            <a:spAutoFit/>
          </a:bodyPr>
          <a:lstStyle/>
          <a:p>
            <a:r>
              <a:rPr lang="en-US" sz="2000" dirty="0"/>
              <a:t>By acid etching, dentist can gain micro holes or empty space inside enamel called enamel tags  </a:t>
            </a:r>
          </a:p>
        </p:txBody>
      </p:sp>
      <p:sp>
        <p:nvSpPr>
          <p:cNvPr id="5" name="TextBox 4"/>
          <p:cNvSpPr txBox="1"/>
          <p:nvPr/>
        </p:nvSpPr>
        <p:spPr>
          <a:xfrm>
            <a:off x="189188" y="1816025"/>
            <a:ext cx="11587653" cy="707886"/>
          </a:xfrm>
          <a:prstGeom prst="rect">
            <a:avLst/>
          </a:prstGeom>
          <a:noFill/>
        </p:spPr>
        <p:txBody>
          <a:bodyPr wrap="square" rtlCol="0">
            <a:spAutoFit/>
          </a:bodyPr>
          <a:lstStyle/>
          <a:p>
            <a:pPr algn="just"/>
            <a:r>
              <a:rPr lang="en-US" sz="2000" dirty="0"/>
              <a:t>Dentists make use of these tags by filling them with </a:t>
            </a:r>
            <a:r>
              <a:rPr lang="en-US" sz="2000" dirty="0">
                <a:solidFill>
                  <a:srgbClr val="FF0000"/>
                </a:solidFill>
              </a:rPr>
              <a:t>bonding agent (Adhesive )</a:t>
            </a:r>
            <a:r>
              <a:rPr lang="en-US" sz="2000" dirty="0"/>
              <a:t> before filling teeth with composite materials</a:t>
            </a:r>
          </a:p>
        </p:txBody>
      </p:sp>
      <p:sp>
        <p:nvSpPr>
          <p:cNvPr id="7" name="Slide Number Placeholder 6">
            <a:extLst>
              <a:ext uri="{FF2B5EF4-FFF2-40B4-BE49-F238E27FC236}">
                <a16:creationId xmlns:a16="http://schemas.microsoft.com/office/drawing/2014/main" id="{F4FD414E-A0B5-4BFF-B667-CA1821D8E627}"/>
              </a:ext>
            </a:extLst>
          </p:cNvPr>
          <p:cNvSpPr>
            <a:spLocks noGrp="1"/>
          </p:cNvSpPr>
          <p:nvPr>
            <p:ph type="sldNum" sz="quarter" idx="12"/>
          </p:nvPr>
        </p:nvSpPr>
        <p:spPr/>
        <p:txBody>
          <a:bodyPr/>
          <a:lstStyle/>
          <a:p>
            <a:fld id="{28B5B5DE-3932-4419-93A1-9A6EB08AB81A}" type="slidenum">
              <a:rPr lang="en-US" smtClean="0"/>
              <a:t>40</a:t>
            </a:fld>
            <a:endParaRPr lang="en-US"/>
          </a:p>
        </p:txBody>
      </p:sp>
      <p:pic>
        <p:nvPicPr>
          <p:cNvPr id="6" name="Picture 5">
            <a:extLst>
              <a:ext uri="{FF2B5EF4-FFF2-40B4-BE49-F238E27FC236}">
                <a16:creationId xmlns:a16="http://schemas.microsoft.com/office/drawing/2014/main" id="{C1F8A6D6-D2A6-4A70-8DE5-24A2ED0CD666}"/>
              </a:ext>
            </a:extLst>
          </p:cNvPr>
          <p:cNvPicPr>
            <a:picLocks noChangeAspect="1"/>
          </p:cNvPicPr>
          <p:nvPr/>
        </p:nvPicPr>
        <p:blipFill>
          <a:blip r:embed="rId2"/>
          <a:stretch>
            <a:fillRect/>
          </a:stretch>
        </p:blipFill>
        <p:spPr>
          <a:xfrm>
            <a:off x="8071945" y="2523911"/>
            <a:ext cx="3626355" cy="2664469"/>
          </a:xfrm>
          <a:prstGeom prst="rect">
            <a:avLst/>
          </a:prstGeom>
        </p:spPr>
      </p:pic>
      <p:sp>
        <p:nvSpPr>
          <p:cNvPr id="8" name="Rectangle 7">
            <a:extLst>
              <a:ext uri="{FF2B5EF4-FFF2-40B4-BE49-F238E27FC236}">
                <a16:creationId xmlns:a16="http://schemas.microsoft.com/office/drawing/2014/main" id="{46C4EF77-D083-43CA-9263-9652CD52CA65}"/>
              </a:ext>
            </a:extLst>
          </p:cNvPr>
          <p:cNvSpPr/>
          <p:nvPr/>
        </p:nvSpPr>
        <p:spPr>
          <a:xfrm>
            <a:off x="7386144" y="5249935"/>
            <a:ext cx="4997956" cy="646331"/>
          </a:xfrm>
          <a:prstGeom prst="rect">
            <a:avLst/>
          </a:prstGeom>
        </p:spPr>
        <p:txBody>
          <a:bodyPr wrap="square">
            <a:spAutoFit/>
          </a:bodyPr>
          <a:lstStyle/>
          <a:p>
            <a:pPr algn="ctr"/>
            <a:r>
              <a:rPr lang="en-US" dirty="0">
                <a:latin typeface="Frutiger-Light"/>
              </a:rPr>
              <a:t>Scanning electron micrograph (SEM) of enamel</a:t>
            </a:r>
          </a:p>
          <a:p>
            <a:pPr algn="ctr"/>
            <a:r>
              <a:rPr lang="en-US" dirty="0">
                <a:latin typeface="Frutiger-Light"/>
              </a:rPr>
              <a:t>etched with 35% phosphoric acid for 15 seconds.</a:t>
            </a:r>
            <a:endParaRPr lang="en-US" dirty="0"/>
          </a:p>
        </p:txBody>
      </p:sp>
      <p:pic>
        <p:nvPicPr>
          <p:cNvPr id="10" name="Picture 3" descr="E">
            <a:extLst>
              <a:ext uri="{FF2B5EF4-FFF2-40B4-BE49-F238E27FC236}">
                <a16:creationId xmlns:a16="http://schemas.microsoft.com/office/drawing/2014/main" id="{D92DAF11-EBA5-4C80-8D6E-C23207E1B0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625" y="2937813"/>
            <a:ext cx="3276600" cy="209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F">
            <a:extLst>
              <a:ext uri="{FF2B5EF4-FFF2-40B4-BE49-F238E27FC236}">
                <a16:creationId xmlns:a16="http://schemas.microsoft.com/office/drawing/2014/main" id="{D80EB7B2-B764-4BD6-AE78-4D13E3ED0C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5972" y="2937813"/>
            <a:ext cx="3350172" cy="21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6E3A5AA-8FF6-4EA5-B734-AD836FA7061C}"/>
              </a:ext>
            </a:extLst>
          </p:cNvPr>
          <p:cNvSpPr txBox="1"/>
          <p:nvPr/>
        </p:nvSpPr>
        <p:spPr>
          <a:xfrm>
            <a:off x="1083880" y="5264137"/>
            <a:ext cx="2506718" cy="369332"/>
          </a:xfrm>
          <a:prstGeom prst="rect">
            <a:avLst/>
          </a:prstGeom>
          <a:noFill/>
        </p:spPr>
        <p:txBody>
          <a:bodyPr wrap="square" rtlCol="0">
            <a:spAutoFit/>
          </a:bodyPr>
          <a:lstStyle/>
          <a:p>
            <a:pPr algn="ctr"/>
            <a:r>
              <a:rPr lang="en-US" dirty="0"/>
              <a:t>Acid etching</a:t>
            </a:r>
          </a:p>
        </p:txBody>
      </p:sp>
      <p:sp>
        <p:nvSpPr>
          <p:cNvPr id="16" name="TextBox 15">
            <a:extLst>
              <a:ext uri="{FF2B5EF4-FFF2-40B4-BE49-F238E27FC236}">
                <a16:creationId xmlns:a16="http://schemas.microsoft.com/office/drawing/2014/main" id="{4E725057-B495-4BF2-AD90-511663D5FA03}"/>
              </a:ext>
            </a:extLst>
          </p:cNvPr>
          <p:cNvSpPr txBox="1"/>
          <p:nvPr/>
        </p:nvSpPr>
        <p:spPr>
          <a:xfrm>
            <a:off x="4603527" y="5264137"/>
            <a:ext cx="2506718" cy="369332"/>
          </a:xfrm>
          <a:prstGeom prst="rect">
            <a:avLst/>
          </a:prstGeom>
          <a:noFill/>
        </p:spPr>
        <p:txBody>
          <a:bodyPr wrap="square" rtlCol="0">
            <a:spAutoFit/>
          </a:bodyPr>
          <a:lstStyle/>
          <a:p>
            <a:pPr algn="ctr"/>
            <a:r>
              <a:rPr lang="en-US" dirty="0"/>
              <a:t>After etching</a:t>
            </a:r>
          </a:p>
        </p:txBody>
      </p:sp>
    </p:spTree>
    <p:extLst>
      <p:ext uri="{BB962C8B-B14F-4D97-AF65-F5344CB8AC3E}">
        <p14:creationId xmlns:p14="http://schemas.microsoft.com/office/powerpoint/2010/main" val="30026928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randombar(horizont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P spid="15"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0716" y="4391189"/>
            <a:ext cx="10957035" cy="461665"/>
          </a:xfrm>
          <a:prstGeom prst="rect">
            <a:avLst/>
          </a:prstGeom>
          <a:noFill/>
        </p:spPr>
        <p:txBody>
          <a:bodyPr wrap="square" rtlCol="0">
            <a:spAutoFit/>
          </a:bodyPr>
          <a:lstStyle/>
          <a:p>
            <a:r>
              <a:rPr lang="en-US" sz="2400" b="1" dirty="0">
                <a:solidFill>
                  <a:srgbClr val="FF0000"/>
                </a:solidFill>
              </a:rPr>
              <a:t>Can we reverse pathological demineralization ?</a:t>
            </a:r>
          </a:p>
        </p:txBody>
      </p:sp>
      <p:sp>
        <p:nvSpPr>
          <p:cNvPr id="8" name="TextBox 7"/>
          <p:cNvSpPr txBox="1"/>
          <p:nvPr/>
        </p:nvSpPr>
        <p:spPr>
          <a:xfrm>
            <a:off x="220716" y="5098038"/>
            <a:ext cx="11209284" cy="707886"/>
          </a:xfrm>
          <a:prstGeom prst="rect">
            <a:avLst/>
          </a:prstGeom>
          <a:noFill/>
        </p:spPr>
        <p:txBody>
          <a:bodyPr wrap="square" rtlCol="0">
            <a:spAutoFit/>
          </a:bodyPr>
          <a:lstStyle/>
          <a:p>
            <a:pPr algn="just"/>
            <a:r>
              <a:rPr lang="en-US" sz="2000" dirty="0"/>
              <a:t>By the application of topical &amp;/or intake of systemic fluoride the acid sensitive apatite crystals are converted to fluorapatite crystals which are more resistant to acid attack </a:t>
            </a:r>
          </a:p>
        </p:txBody>
      </p:sp>
      <p:sp>
        <p:nvSpPr>
          <p:cNvPr id="9" name="Slide Number Placeholder 8">
            <a:extLst>
              <a:ext uri="{FF2B5EF4-FFF2-40B4-BE49-F238E27FC236}">
                <a16:creationId xmlns:a16="http://schemas.microsoft.com/office/drawing/2014/main" id="{C1B396BC-E479-41B3-8118-5D65FD0C5C07}"/>
              </a:ext>
            </a:extLst>
          </p:cNvPr>
          <p:cNvSpPr>
            <a:spLocks noGrp="1"/>
          </p:cNvSpPr>
          <p:nvPr>
            <p:ph type="sldNum" sz="quarter" idx="12"/>
          </p:nvPr>
        </p:nvSpPr>
        <p:spPr/>
        <p:txBody>
          <a:bodyPr/>
          <a:lstStyle/>
          <a:p>
            <a:fld id="{28B5B5DE-3932-4419-93A1-9A6EB08AB81A}" type="slidenum">
              <a:rPr lang="en-US" smtClean="0"/>
              <a:t>41</a:t>
            </a:fld>
            <a:endParaRPr lang="en-US"/>
          </a:p>
        </p:txBody>
      </p:sp>
      <p:graphicFrame>
        <p:nvGraphicFramePr>
          <p:cNvPr id="10" name="Diagram 9">
            <a:extLst>
              <a:ext uri="{FF2B5EF4-FFF2-40B4-BE49-F238E27FC236}">
                <a16:creationId xmlns:a16="http://schemas.microsoft.com/office/drawing/2014/main" id="{07A89BCB-60D1-4217-AA3B-B3821F9FF2C3}"/>
              </a:ext>
            </a:extLst>
          </p:cNvPr>
          <p:cNvGraphicFramePr/>
          <p:nvPr>
            <p:extLst>
              <p:ext uri="{D42A27DB-BD31-4B8C-83A1-F6EECF244321}">
                <p14:modId xmlns:p14="http://schemas.microsoft.com/office/powerpoint/2010/main" val="1585053631"/>
              </p:ext>
            </p:extLst>
          </p:nvPr>
        </p:nvGraphicFramePr>
        <p:xfrm>
          <a:off x="2708164" y="136525"/>
          <a:ext cx="6234387" cy="41370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663701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DF569F-7713-493F-8268-EC7DFDD491DA}"/>
              </a:ext>
            </a:extLst>
          </p:cNvPr>
          <p:cNvSpPr>
            <a:spLocks noGrp="1"/>
          </p:cNvSpPr>
          <p:nvPr>
            <p:ph type="sldNum" sz="quarter" idx="12"/>
          </p:nvPr>
        </p:nvSpPr>
        <p:spPr/>
        <p:txBody>
          <a:bodyPr/>
          <a:lstStyle/>
          <a:p>
            <a:fld id="{28B5B5DE-3932-4419-93A1-9A6EB08AB81A}" type="slidenum">
              <a:rPr lang="en-US" smtClean="0"/>
              <a:t>42</a:t>
            </a:fld>
            <a:endParaRPr lang="en-US"/>
          </a:p>
        </p:txBody>
      </p:sp>
      <p:sp>
        <p:nvSpPr>
          <p:cNvPr id="3" name="Rectangle 2">
            <a:extLst>
              <a:ext uri="{FF2B5EF4-FFF2-40B4-BE49-F238E27FC236}">
                <a16:creationId xmlns:a16="http://schemas.microsoft.com/office/drawing/2014/main" id="{07B118F5-7E6E-4282-8C4C-64AB27E9A427}"/>
              </a:ext>
            </a:extLst>
          </p:cNvPr>
          <p:cNvSpPr/>
          <p:nvPr/>
        </p:nvSpPr>
        <p:spPr>
          <a:xfrm>
            <a:off x="4750119" y="2967335"/>
            <a:ext cx="2691764"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THE END</a:t>
            </a:r>
          </a:p>
        </p:txBody>
      </p:sp>
    </p:spTree>
    <p:extLst>
      <p:ext uri="{BB962C8B-B14F-4D97-AF65-F5344CB8AC3E}">
        <p14:creationId xmlns:p14="http://schemas.microsoft.com/office/powerpoint/2010/main" val="3211343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6E19FF-7776-4D34-80DC-CCF2DA5B5DB3}"/>
              </a:ext>
            </a:extLst>
          </p:cNvPr>
          <p:cNvSpPr>
            <a:spLocks noGrp="1"/>
          </p:cNvSpPr>
          <p:nvPr>
            <p:ph type="sldNum" sz="quarter" idx="12"/>
          </p:nvPr>
        </p:nvSpPr>
        <p:spPr/>
        <p:txBody>
          <a:bodyPr/>
          <a:lstStyle/>
          <a:p>
            <a:fld id="{28B5B5DE-3932-4419-93A1-9A6EB08AB81A}" type="slidenum">
              <a:rPr lang="en-US" smtClean="0"/>
              <a:t>5</a:t>
            </a:fld>
            <a:endParaRPr lang="en-US"/>
          </a:p>
        </p:txBody>
      </p:sp>
      <p:sp>
        <p:nvSpPr>
          <p:cNvPr id="3" name="TextBox 2">
            <a:extLst>
              <a:ext uri="{FF2B5EF4-FFF2-40B4-BE49-F238E27FC236}">
                <a16:creationId xmlns:a16="http://schemas.microsoft.com/office/drawing/2014/main" id="{3C4C2F3B-A2AC-418A-9D27-55AD06F3F06A}"/>
              </a:ext>
            </a:extLst>
          </p:cNvPr>
          <p:cNvSpPr txBox="1"/>
          <p:nvPr/>
        </p:nvSpPr>
        <p:spPr>
          <a:xfrm>
            <a:off x="315307" y="299531"/>
            <a:ext cx="3153115" cy="461665"/>
          </a:xfrm>
          <a:prstGeom prst="rect">
            <a:avLst/>
          </a:prstGeom>
          <a:noFill/>
        </p:spPr>
        <p:txBody>
          <a:bodyPr wrap="square" rtlCol="0">
            <a:spAutoFit/>
          </a:bodyPr>
          <a:lstStyle/>
          <a:p>
            <a:r>
              <a:rPr lang="en-US" sz="2400" b="1" dirty="0">
                <a:solidFill>
                  <a:srgbClr val="002060"/>
                </a:solidFill>
              </a:rPr>
              <a:t>Thickness of enamel</a:t>
            </a:r>
          </a:p>
        </p:txBody>
      </p:sp>
      <p:sp>
        <p:nvSpPr>
          <p:cNvPr id="4" name="Rectangle 3">
            <a:extLst>
              <a:ext uri="{FF2B5EF4-FFF2-40B4-BE49-F238E27FC236}">
                <a16:creationId xmlns:a16="http://schemas.microsoft.com/office/drawing/2014/main" id="{C93143C9-8D22-44E5-8650-47B9C098BA99}"/>
              </a:ext>
            </a:extLst>
          </p:cNvPr>
          <p:cNvSpPr/>
          <p:nvPr/>
        </p:nvSpPr>
        <p:spPr>
          <a:xfrm>
            <a:off x="315307" y="1029549"/>
            <a:ext cx="5990900" cy="1815882"/>
          </a:xfrm>
          <a:prstGeom prst="rect">
            <a:avLst/>
          </a:prstGeom>
        </p:spPr>
        <p:txBody>
          <a:bodyPr wrap="square">
            <a:spAutoFit/>
          </a:bodyPr>
          <a:lstStyle/>
          <a:p>
            <a:pPr algn="just"/>
            <a:r>
              <a:rPr lang="en-US" sz="2800" dirty="0">
                <a:latin typeface="Minion-Regular"/>
              </a:rPr>
              <a:t>The enamel is thicker in the palatal surfaces of maxillary molars and in the buccal surfaces of mandibular molars. </a:t>
            </a:r>
            <a:r>
              <a:rPr lang="en-US" sz="2800" dirty="0">
                <a:solidFill>
                  <a:srgbClr val="FF0000"/>
                </a:solidFill>
                <a:latin typeface="Minion-Regular"/>
              </a:rPr>
              <a:t>WHY?</a:t>
            </a:r>
          </a:p>
        </p:txBody>
      </p:sp>
      <p:sp>
        <p:nvSpPr>
          <p:cNvPr id="5" name="Rectangle 4">
            <a:extLst>
              <a:ext uri="{FF2B5EF4-FFF2-40B4-BE49-F238E27FC236}">
                <a16:creationId xmlns:a16="http://schemas.microsoft.com/office/drawing/2014/main" id="{70E910AC-E315-4C28-8AA8-6A0C533BFCB8}"/>
              </a:ext>
            </a:extLst>
          </p:cNvPr>
          <p:cNvSpPr/>
          <p:nvPr/>
        </p:nvSpPr>
        <p:spPr>
          <a:xfrm>
            <a:off x="315307" y="2971559"/>
            <a:ext cx="6096000" cy="1815882"/>
          </a:xfrm>
          <a:prstGeom prst="rect">
            <a:avLst/>
          </a:prstGeom>
        </p:spPr>
        <p:txBody>
          <a:bodyPr>
            <a:spAutoFit/>
          </a:bodyPr>
          <a:lstStyle/>
          <a:p>
            <a:pPr algn="just"/>
            <a:r>
              <a:rPr lang="en-US" sz="2800" dirty="0">
                <a:latin typeface="Minion-Regular"/>
              </a:rPr>
              <a:t>As these are supporting cusps, it is suggested that the increased thickness in these areas may be viewed as an adaptation to functional demands.</a:t>
            </a:r>
          </a:p>
        </p:txBody>
      </p:sp>
      <p:pic>
        <p:nvPicPr>
          <p:cNvPr id="7" name="Picture 6">
            <a:extLst>
              <a:ext uri="{FF2B5EF4-FFF2-40B4-BE49-F238E27FC236}">
                <a16:creationId xmlns:a16="http://schemas.microsoft.com/office/drawing/2014/main" id="{41C87994-28F3-4618-8590-9F7BEFEC87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5928" y="761196"/>
            <a:ext cx="5286229" cy="4031521"/>
          </a:xfrm>
          <a:prstGeom prst="rect">
            <a:avLst/>
          </a:prstGeom>
        </p:spPr>
      </p:pic>
    </p:spTree>
    <p:extLst>
      <p:ext uri="{BB962C8B-B14F-4D97-AF65-F5344CB8AC3E}">
        <p14:creationId xmlns:p14="http://schemas.microsoft.com/office/powerpoint/2010/main" val="31775994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14"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B4489A13-63FC-4563-A268-0B2F74D312CD}"/>
              </a:ext>
            </a:extLst>
          </p:cNvPr>
          <p:cNvGraphicFramePr/>
          <p:nvPr>
            <p:extLst>
              <p:ext uri="{D42A27DB-BD31-4B8C-83A1-F6EECF244321}">
                <p14:modId xmlns:p14="http://schemas.microsoft.com/office/powerpoint/2010/main" val="2822215593"/>
              </p:ext>
            </p:extLst>
          </p:nvPr>
        </p:nvGraphicFramePr>
        <p:xfrm>
          <a:off x="315312" y="50143"/>
          <a:ext cx="6921062" cy="62589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id="{FB5FBF19-0D35-4826-906F-AA748EA73750}"/>
              </a:ext>
            </a:extLst>
          </p:cNvPr>
          <p:cNvPicPr>
            <a:picLocks noChangeAspect="1"/>
          </p:cNvPicPr>
          <p:nvPr/>
        </p:nvPicPr>
        <p:blipFill>
          <a:blip r:embed="rId7"/>
          <a:stretch>
            <a:fillRect/>
          </a:stretch>
        </p:blipFill>
        <p:spPr>
          <a:xfrm>
            <a:off x="9270124" y="50143"/>
            <a:ext cx="2083676" cy="2770731"/>
          </a:xfrm>
          <a:prstGeom prst="rect">
            <a:avLst/>
          </a:prstGeom>
        </p:spPr>
      </p:pic>
      <p:sp>
        <p:nvSpPr>
          <p:cNvPr id="2" name="Slide Number Placeholder 1">
            <a:extLst>
              <a:ext uri="{FF2B5EF4-FFF2-40B4-BE49-F238E27FC236}">
                <a16:creationId xmlns:a16="http://schemas.microsoft.com/office/drawing/2014/main" id="{2882F3C5-ED9B-43C2-85A6-61E41893383A}"/>
              </a:ext>
            </a:extLst>
          </p:cNvPr>
          <p:cNvSpPr>
            <a:spLocks noGrp="1"/>
          </p:cNvSpPr>
          <p:nvPr>
            <p:ph type="sldNum" sz="quarter" idx="12"/>
          </p:nvPr>
        </p:nvSpPr>
        <p:spPr/>
        <p:txBody>
          <a:bodyPr/>
          <a:lstStyle/>
          <a:p>
            <a:fld id="{28B5B5DE-3932-4419-93A1-9A6EB08AB81A}" type="slidenum">
              <a:rPr lang="en-US" smtClean="0"/>
              <a:t>6</a:t>
            </a:fld>
            <a:endParaRPr lang="en-US"/>
          </a:p>
        </p:txBody>
      </p:sp>
      <p:pic>
        <p:nvPicPr>
          <p:cNvPr id="5" name="Picture 4">
            <a:extLst>
              <a:ext uri="{FF2B5EF4-FFF2-40B4-BE49-F238E27FC236}">
                <a16:creationId xmlns:a16="http://schemas.microsoft.com/office/drawing/2014/main" id="{0DBDFAB0-705C-4373-8909-3F6025CACE0D}"/>
              </a:ext>
            </a:extLst>
          </p:cNvPr>
          <p:cNvPicPr>
            <a:picLocks noChangeAspect="1"/>
          </p:cNvPicPr>
          <p:nvPr/>
        </p:nvPicPr>
        <p:blipFill>
          <a:blip r:embed="rId8"/>
          <a:stretch>
            <a:fillRect/>
          </a:stretch>
        </p:blipFill>
        <p:spPr>
          <a:xfrm>
            <a:off x="8456874" y="3263462"/>
            <a:ext cx="3318079" cy="2995449"/>
          </a:xfrm>
          <a:prstGeom prst="rect">
            <a:avLst/>
          </a:prstGeom>
        </p:spPr>
      </p:pic>
    </p:spTree>
    <p:extLst>
      <p:ext uri="{BB962C8B-B14F-4D97-AF65-F5344CB8AC3E}">
        <p14:creationId xmlns:p14="http://schemas.microsoft.com/office/powerpoint/2010/main" val="34743063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346" y="173424"/>
            <a:ext cx="5123806" cy="461665"/>
          </a:xfrm>
          <a:prstGeom prst="rect">
            <a:avLst/>
          </a:prstGeom>
          <a:noFill/>
        </p:spPr>
        <p:txBody>
          <a:bodyPr wrap="square" rtlCol="0">
            <a:spAutoFit/>
          </a:bodyPr>
          <a:lstStyle/>
          <a:p>
            <a:pPr algn="just"/>
            <a:r>
              <a:rPr lang="en-US" sz="2400" b="1" dirty="0">
                <a:solidFill>
                  <a:srgbClr val="FF0000"/>
                </a:solidFill>
              </a:rPr>
              <a:t>Structural composition of enamel</a:t>
            </a:r>
          </a:p>
        </p:txBody>
      </p:sp>
      <p:pic>
        <p:nvPicPr>
          <p:cNvPr id="5" name="Picture 4"/>
          <p:cNvPicPr>
            <a:picLocks noChangeAspect="1"/>
          </p:cNvPicPr>
          <p:nvPr/>
        </p:nvPicPr>
        <p:blipFill>
          <a:blip r:embed="rId2"/>
          <a:stretch>
            <a:fillRect/>
          </a:stretch>
        </p:blipFill>
        <p:spPr>
          <a:xfrm>
            <a:off x="7525844" y="142378"/>
            <a:ext cx="4471715" cy="3526872"/>
          </a:xfrm>
          <a:prstGeom prst="rect">
            <a:avLst/>
          </a:prstGeom>
        </p:spPr>
      </p:pic>
      <p:sp>
        <p:nvSpPr>
          <p:cNvPr id="6" name="TextBox 5"/>
          <p:cNvSpPr txBox="1"/>
          <p:nvPr/>
        </p:nvSpPr>
        <p:spPr>
          <a:xfrm>
            <a:off x="110346" y="635089"/>
            <a:ext cx="3421117" cy="461665"/>
          </a:xfrm>
          <a:prstGeom prst="rect">
            <a:avLst/>
          </a:prstGeom>
          <a:noFill/>
        </p:spPr>
        <p:txBody>
          <a:bodyPr wrap="square" rtlCol="0">
            <a:spAutoFit/>
          </a:bodyPr>
          <a:lstStyle/>
          <a:p>
            <a:pPr algn="just"/>
            <a:r>
              <a:rPr lang="en-US" sz="2400" dirty="0">
                <a:solidFill>
                  <a:srgbClr val="7030A0"/>
                </a:solidFill>
              </a:rPr>
              <a:t>Millions of rods or prisms</a:t>
            </a:r>
          </a:p>
        </p:txBody>
      </p:sp>
      <p:sp>
        <p:nvSpPr>
          <p:cNvPr id="8" name="Arrow: Left-Up 7"/>
          <p:cNvSpPr/>
          <p:nvPr/>
        </p:nvSpPr>
        <p:spPr>
          <a:xfrm rot="8326665">
            <a:off x="3930741" y="999840"/>
            <a:ext cx="904145" cy="977634"/>
          </a:xfrm>
          <a:prstGeom prst="leftUpArrow">
            <a:avLst>
              <a:gd name="adj1" fmla="val 7746"/>
              <a:gd name="adj2" fmla="val 13199"/>
              <a:gd name="adj3" fmla="val 33506"/>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619291" y="698153"/>
            <a:ext cx="1702676" cy="461665"/>
          </a:xfrm>
          <a:prstGeom prst="rect">
            <a:avLst/>
          </a:prstGeom>
          <a:noFill/>
        </p:spPr>
        <p:txBody>
          <a:bodyPr wrap="square" rtlCol="0">
            <a:spAutoFit/>
          </a:bodyPr>
          <a:lstStyle/>
          <a:p>
            <a:r>
              <a:rPr lang="en-US" sz="2400" b="1" dirty="0">
                <a:solidFill>
                  <a:schemeClr val="accent1"/>
                </a:solidFill>
              </a:rPr>
              <a:t>Head</a:t>
            </a:r>
          </a:p>
        </p:txBody>
      </p:sp>
      <p:sp>
        <p:nvSpPr>
          <p:cNvPr id="10" name="TextBox 9"/>
          <p:cNvSpPr txBox="1"/>
          <p:nvPr/>
        </p:nvSpPr>
        <p:spPr>
          <a:xfrm>
            <a:off x="4582729" y="1784901"/>
            <a:ext cx="1702676" cy="461665"/>
          </a:xfrm>
          <a:prstGeom prst="rect">
            <a:avLst/>
          </a:prstGeom>
          <a:noFill/>
        </p:spPr>
        <p:txBody>
          <a:bodyPr wrap="square" rtlCol="0">
            <a:spAutoFit/>
          </a:bodyPr>
          <a:lstStyle/>
          <a:p>
            <a:r>
              <a:rPr lang="en-US" sz="2400" b="1" dirty="0">
                <a:solidFill>
                  <a:schemeClr val="accent1"/>
                </a:solidFill>
              </a:rPr>
              <a:t>Tail</a:t>
            </a:r>
          </a:p>
        </p:txBody>
      </p:sp>
      <p:cxnSp>
        <p:nvCxnSpPr>
          <p:cNvPr id="12" name="Straight Arrow Connector 11"/>
          <p:cNvCxnSpPr/>
          <p:nvPr/>
        </p:nvCxnSpPr>
        <p:spPr>
          <a:xfrm>
            <a:off x="5765794" y="1023581"/>
            <a:ext cx="3661985" cy="304005"/>
          </a:xfrm>
          <a:prstGeom prst="straightConnector1">
            <a:avLst/>
          </a:prstGeom>
          <a:ln w="57150">
            <a:solidFill>
              <a:srgbClr val="00B050"/>
            </a:solidFill>
            <a:prstDash val="dash"/>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p:cNvCxnSpPr/>
          <p:nvPr/>
        </p:nvCxnSpPr>
        <p:spPr>
          <a:xfrm>
            <a:off x="5522973" y="2056786"/>
            <a:ext cx="4125524" cy="465697"/>
          </a:xfrm>
          <a:prstGeom prst="straightConnector1">
            <a:avLst/>
          </a:prstGeom>
          <a:ln w="57150">
            <a:solidFill>
              <a:srgbClr val="00B050"/>
            </a:solidFill>
            <a:prstDash val="dash"/>
            <a:tailEnd type="triangle"/>
          </a:ln>
        </p:spPr>
        <p:style>
          <a:lnRef idx="3">
            <a:schemeClr val="dk1"/>
          </a:lnRef>
          <a:fillRef idx="0">
            <a:schemeClr val="dk1"/>
          </a:fillRef>
          <a:effectRef idx="2">
            <a:schemeClr val="dk1"/>
          </a:effectRef>
          <a:fontRef idx="minor">
            <a:schemeClr val="tx1"/>
          </a:fontRef>
        </p:style>
      </p:cxnSp>
      <p:pic>
        <p:nvPicPr>
          <p:cNvPr id="19" name="Picture 18"/>
          <p:cNvPicPr>
            <a:picLocks noChangeAspect="1"/>
          </p:cNvPicPr>
          <p:nvPr/>
        </p:nvPicPr>
        <p:blipFill>
          <a:blip r:embed="rId3"/>
          <a:stretch>
            <a:fillRect/>
          </a:stretch>
        </p:blipFill>
        <p:spPr>
          <a:xfrm>
            <a:off x="200300" y="1712963"/>
            <a:ext cx="3331163" cy="4971353"/>
          </a:xfrm>
          <a:prstGeom prst="rect">
            <a:avLst/>
          </a:prstGeom>
        </p:spPr>
      </p:pic>
      <p:cxnSp>
        <p:nvCxnSpPr>
          <p:cNvPr id="20" name="Straight Arrow Connector 19"/>
          <p:cNvCxnSpPr/>
          <p:nvPr/>
        </p:nvCxnSpPr>
        <p:spPr>
          <a:xfrm flipH="1" flipV="1">
            <a:off x="2640717" y="3945925"/>
            <a:ext cx="2372717" cy="105815"/>
          </a:xfrm>
          <a:prstGeom prst="straightConnector1">
            <a:avLst/>
          </a:prstGeom>
          <a:ln w="57150">
            <a:solidFill>
              <a:srgbClr val="FF0000"/>
            </a:solidFill>
            <a:prstDash val="dash"/>
            <a:tailEnd type="triangle"/>
          </a:ln>
        </p:spPr>
        <p:style>
          <a:lnRef idx="3">
            <a:schemeClr val="dk1"/>
          </a:lnRef>
          <a:fillRef idx="0">
            <a:schemeClr val="dk1"/>
          </a:fillRef>
          <a:effectRef idx="2">
            <a:schemeClr val="dk1"/>
          </a:effectRef>
          <a:fontRef idx="minor">
            <a:schemeClr val="tx1"/>
          </a:fontRef>
        </p:style>
      </p:cxnSp>
      <p:cxnSp>
        <p:nvCxnSpPr>
          <p:cNvPr id="23" name="Straight Arrow Connector 22"/>
          <p:cNvCxnSpPr/>
          <p:nvPr/>
        </p:nvCxnSpPr>
        <p:spPr>
          <a:xfrm flipH="1" flipV="1">
            <a:off x="3101856" y="4778251"/>
            <a:ext cx="2372717" cy="105815"/>
          </a:xfrm>
          <a:prstGeom prst="straightConnector1">
            <a:avLst/>
          </a:prstGeom>
          <a:ln w="57150">
            <a:solidFill>
              <a:srgbClr val="FF0000"/>
            </a:solidFill>
            <a:prstDash val="dash"/>
            <a:tailEnd type="triangle"/>
          </a:ln>
        </p:spPr>
        <p:style>
          <a:lnRef idx="3">
            <a:schemeClr val="dk1"/>
          </a:lnRef>
          <a:fillRef idx="0">
            <a:schemeClr val="dk1"/>
          </a:fillRef>
          <a:effectRef idx="2">
            <a:schemeClr val="dk1"/>
          </a:effectRef>
          <a:fontRef idx="minor">
            <a:schemeClr val="tx1"/>
          </a:fontRef>
        </p:style>
      </p:cxnSp>
      <p:sp>
        <p:nvSpPr>
          <p:cNvPr id="24" name="TextBox 23"/>
          <p:cNvSpPr txBox="1"/>
          <p:nvPr/>
        </p:nvSpPr>
        <p:spPr>
          <a:xfrm>
            <a:off x="5055683" y="3772499"/>
            <a:ext cx="2480223" cy="461665"/>
          </a:xfrm>
          <a:prstGeom prst="rect">
            <a:avLst/>
          </a:prstGeom>
          <a:noFill/>
        </p:spPr>
        <p:txBody>
          <a:bodyPr wrap="square" rtlCol="0">
            <a:spAutoFit/>
          </a:bodyPr>
          <a:lstStyle/>
          <a:p>
            <a:r>
              <a:rPr lang="en-US" sz="2400" b="1" dirty="0"/>
              <a:t>Rod sheath</a:t>
            </a:r>
          </a:p>
        </p:txBody>
      </p:sp>
      <p:sp>
        <p:nvSpPr>
          <p:cNvPr id="25" name="TextBox 24"/>
          <p:cNvSpPr txBox="1"/>
          <p:nvPr/>
        </p:nvSpPr>
        <p:spPr>
          <a:xfrm>
            <a:off x="5591399" y="4699400"/>
            <a:ext cx="3237291" cy="461665"/>
          </a:xfrm>
          <a:prstGeom prst="rect">
            <a:avLst/>
          </a:prstGeom>
          <a:noFill/>
        </p:spPr>
        <p:txBody>
          <a:bodyPr wrap="square" rtlCol="0">
            <a:spAutoFit/>
          </a:bodyPr>
          <a:lstStyle/>
          <a:p>
            <a:r>
              <a:rPr lang="en-US" sz="2400" b="1" dirty="0"/>
              <a:t>Inter rod substance</a:t>
            </a:r>
          </a:p>
        </p:txBody>
      </p:sp>
      <p:sp>
        <p:nvSpPr>
          <p:cNvPr id="4" name="Slide Number Placeholder 3">
            <a:extLst>
              <a:ext uri="{FF2B5EF4-FFF2-40B4-BE49-F238E27FC236}">
                <a16:creationId xmlns:a16="http://schemas.microsoft.com/office/drawing/2014/main" id="{415A9682-5C1D-4291-965A-2EB04C7DD202}"/>
              </a:ext>
            </a:extLst>
          </p:cNvPr>
          <p:cNvSpPr>
            <a:spLocks noGrp="1"/>
          </p:cNvSpPr>
          <p:nvPr>
            <p:ph type="sldNum" sz="quarter" idx="12"/>
          </p:nvPr>
        </p:nvSpPr>
        <p:spPr/>
        <p:txBody>
          <a:bodyPr/>
          <a:lstStyle/>
          <a:p>
            <a:fld id="{28B5B5DE-3932-4419-93A1-9A6EB08AB81A}" type="slidenum">
              <a:rPr lang="en-US" smtClean="0"/>
              <a:t>7</a:t>
            </a:fld>
            <a:endParaRPr lang="en-US"/>
          </a:p>
        </p:txBody>
      </p:sp>
      <p:sp>
        <p:nvSpPr>
          <p:cNvPr id="3" name="Rectangle 2">
            <a:extLst>
              <a:ext uri="{FF2B5EF4-FFF2-40B4-BE49-F238E27FC236}">
                <a16:creationId xmlns:a16="http://schemas.microsoft.com/office/drawing/2014/main" id="{B5EF9C36-7E6B-4CF4-83D1-D299493C7447}"/>
              </a:ext>
            </a:extLst>
          </p:cNvPr>
          <p:cNvSpPr/>
          <p:nvPr/>
        </p:nvSpPr>
        <p:spPr>
          <a:xfrm>
            <a:off x="3831021" y="5299273"/>
            <a:ext cx="8166538" cy="954107"/>
          </a:xfrm>
          <a:prstGeom prst="rect">
            <a:avLst/>
          </a:prstGeom>
        </p:spPr>
        <p:txBody>
          <a:bodyPr wrap="square">
            <a:spAutoFit/>
          </a:bodyPr>
          <a:lstStyle/>
          <a:p>
            <a:pPr algn="just"/>
            <a:r>
              <a:rPr lang="en-US" sz="2800" dirty="0">
                <a:latin typeface="Minion-Regular"/>
              </a:rPr>
              <a:t>In transverse sections, enamel rods appear as Key hole shaped ,paddle shaped or fish scales.</a:t>
            </a:r>
          </a:p>
        </p:txBody>
      </p:sp>
    </p:spTree>
    <p:extLst>
      <p:ext uri="{BB962C8B-B14F-4D97-AF65-F5344CB8AC3E}">
        <p14:creationId xmlns:p14="http://schemas.microsoft.com/office/powerpoint/2010/main" val="334659581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par>
                                <p:cTn id="20" presetID="14" presetClass="entr" presetSubtype="1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ppt_x"/>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0" grpId="0"/>
      <p:bldP spid="24" grpId="0"/>
      <p:bldP spid="25"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7D5B4C-2427-4A62-82AA-537371A61694}"/>
              </a:ext>
            </a:extLst>
          </p:cNvPr>
          <p:cNvSpPr>
            <a:spLocks noGrp="1"/>
          </p:cNvSpPr>
          <p:nvPr>
            <p:ph type="sldNum" sz="quarter" idx="12"/>
          </p:nvPr>
        </p:nvSpPr>
        <p:spPr/>
        <p:txBody>
          <a:bodyPr/>
          <a:lstStyle/>
          <a:p>
            <a:fld id="{28B5B5DE-3932-4419-93A1-9A6EB08AB81A}" type="slidenum">
              <a:rPr lang="en-US" smtClean="0"/>
              <a:t>8</a:t>
            </a:fld>
            <a:endParaRPr lang="en-US"/>
          </a:p>
        </p:txBody>
      </p:sp>
      <p:pic>
        <p:nvPicPr>
          <p:cNvPr id="3" name="Picture 2">
            <a:extLst>
              <a:ext uri="{FF2B5EF4-FFF2-40B4-BE49-F238E27FC236}">
                <a16:creationId xmlns:a16="http://schemas.microsoft.com/office/drawing/2014/main" id="{DC066A31-2691-4B16-A53C-98DED4C5DE12}"/>
              </a:ext>
            </a:extLst>
          </p:cNvPr>
          <p:cNvPicPr>
            <a:picLocks noChangeAspect="1"/>
          </p:cNvPicPr>
          <p:nvPr/>
        </p:nvPicPr>
        <p:blipFill>
          <a:blip r:embed="rId2"/>
          <a:stretch>
            <a:fillRect/>
          </a:stretch>
        </p:blipFill>
        <p:spPr>
          <a:xfrm>
            <a:off x="5991549" y="494552"/>
            <a:ext cx="5558694" cy="5181033"/>
          </a:xfrm>
          <a:prstGeom prst="rect">
            <a:avLst/>
          </a:prstGeom>
        </p:spPr>
      </p:pic>
      <p:sp>
        <p:nvSpPr>
          <p:cNvPr id="4" name="Rectangle 3">
            <a:extLst>
              <a:ext uri="{FF2B5EF4-FFF2-40B4-BE49-F238E27FC236}">
                <a16:creationId xmlns:a16="http://schemas.microsoft.com/office/drawing/2014/main" id="{D973C050-8656-42BD-BABB-E1E03E539095}"/>
              </a:ext>
            </a:extLst>
          </p:cNvPr>
          <p:cNvSpPr/>
          <p:nvPr/>
        </p:nvSpPr>
        <p:spPr>
          <a:xfrm>
            <a:off x="241738" y="1942577"/>
            <a:ext cx="5749811" cy="1815882"/>
          </a:xfrm>
          <a:prstGeom prst="rect">
            <a:avLst/>
          </a:prstGeom>
        </p:spPr>
        <p:txBody>
          <a:bodyPr wrap="square">
            <a:spAutoFit/>
          </a:bodyPr>
          <a:lstStyle/>
          <a:p>
            <a:pPr algn="just"/>
            <a:r>
              <a:rPr lang="en-US" sz="2800" dirty="0">
                <a:latin typeface="Minion-Regular"/>
              </a:rPr>
              <a:t>Model indicating packing of keyhole-shaped rods in human enamel. Various patterns can be produced by changing plane of sectioning.</a:t>
            </a:r>
          </a:p>
        </p:txBody>
      </p:sp>
    </p:spTree>
    <p:extLst>
      <p:ext uri="{BB962C8B-B14F-4D97-AF65-F5344CB8AC3E}">
        <p14:creationId xmlns:p14="http://schemas.microsoft.com/office/powerpoint/2010/main" val="32631931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483" y="157656"/>
            <a:ext cx="2522484" cy="461665"/>
          </a:xfrm>
          <a:prstGeom prst="rect">
            <a:avLst/>
          </a:prstGeom>
          <a:noFill/>
        </p:spPr>
        <p:txBody>
          <a:bodyPr wrap="square" rtlCol="0">
            <a:spAutoFit/>
          </a:bodyPr>
          <a:lstStyle/>
          <a:p>
            <a:pPr algn="just"/>
            <a:r>
              <a:rPr lang="en-US" sz="2400" b="1" dirty="0">
                <a:solidFill>
                  <a:srgbClr val="FF0000"/>
                </a:solidFill>
              </a:rPr>
              <a:t>Number of rods</a:t>
            </a:r>
          </a:p>
        </p:txBody>
      </p:sp>
      <p:sp>
        <p:nvSpPr>
          <p:cNvPr id="3" name="TextBox 2"/>
          <p:cNvSpPr txBox="1"/>
          <p:nvPr/>
        </p:nvSpPr>
        <p:spPr>
          <a:xfrm>
            <a:off x="236483" y="1072055"/>
            <a:ext cx="4430110" cy="461665"/>
          </a:xfrm>
          <a:prstGeom prst="rect">
            <a:avLst/>
          </a:prstGeom>
          <a:noFill/>
        </p:spPr>
        <p:txBody>
          <a:bodyPr wrap="square" rtlCol="0">
            <a:spAutoFit/>
          </a:bodyPr>
          <a:lstStyle/>
          <a:p>
            <a:r>
              <a:rPr lang="en-US" sz="2400" b="1" dirty="0">
                <a:solidFill>
                  <a:schemeClr val="accent3">
                    <a:lumMod val="50000"/>
                  </a:schemeClr>
                </a:solidFill>
              </a:rPr>
              <a:t>≈5 Millions</a:t>
            </a:r>
          </a:p>
        </p:txBody>
      </p:sp>
      <p:sp>
        <p:nvSpPr>
          <p:cNvPr id="4" name="TextBox 3"/>
          <p:cNvSpPr txBox="1"/>
          <p:nvPr/>
        </p:nvSpPr>
        <p:spPr>
          <a:xfrm>
            <a:off x="189185" y="1524789"/>
            <a:ext cx="1939158" cy="461665"/>
          </a:xfrm>
          <a:prstGeom prst="rect">
            <a:avLst/>
          </a:prstGeom>
          <a:noFill/>
        </p:spPr>
        <p:txBody>
          <a:bodyPr wrap="square" rtlCol="0">
            <a:spAutoFit/>
          </a:bodyPr>
          <a:lstStyle/>
          <a:p>
            <a:r>
              <a:rPr lang="en-US" sz="2400" b="1" dirty="0">
                <a:solidFill>
                  <a:schemeClr val="accent3">
                    <a:lumMod val="50000"/>
                  </a:schemeClr>
                </a:solidFill>
              </a:rPr>
              <a:t>≈12 Millions</a:t>
            </a:r>
          </a:p>
        </p:txBody>
      </p:sp>
      <p:sp>
        <p:nvSpPr>
          <p:cNvPr id="5" name="TextBox 4"/>
          <p:cNvSpPr txBox="1"/>
          <p:nvPr/>
        </p:nvSpPr>
        <p:spPr>
          <a:xfrm>
            <a:off x="2475185" y="1072049"/>
            <a:ext cx="2979683" cy="461665"/>
          </a:xfrm>
          <a:prstGeom prst="rect">
            <a:avLst/>
          </a:prstGeom>
          <a:noFill/>
        </p:spPr>
        <p:txBody>
          <a:bodyPr wrap="square" rtlCol="0">
            <a:spAutoFit/>
          </a:bodyPr>
          <a:lstStyle/>
          <a:p>
            <a:r>
              <a:rPr lang="en-US" sz="2400" b="1" dirty="0"/>
              <a:t>Mandibular incisors</a:t>
            </a:r>
          </a:p>
        </p:txBody>
      </p:sp>
      <p:sp>
        <p:nvSpPr>
          <p:cNvPr id="6" name="TextBox 5"/>
          <p:cNvSpPr txBox="1"/>
          <p:nvPr/>
        </p:nvSpPr>
        <p:spPr>
          <a:xfrm>
            <a:off x="2490951" y="1522526"/>
            <a:ext cx="2979683" cy="461665"/>
          </a:xfrm>
          <a:prstGeom prst="rect">
            <a:avLst/>
          </a:prstGeom>
          <a:noFill/>
        </p:spPr>
        <p:txBody>
          <a:bodyPr wrap="square" rtlCol="0">
            <a:spAutoFit/>
          </a:bodyPr>
          <a:lstStyle/>
          <a:p>
            <a:r>
              <a:rPr lang="en-US" sz="2400" b="1" dirty="0"/>
              <a:t>Molars</a:t>
            </a:r>
          </a:p>
        </p:txBody>
      </p:sp>
      <p:pic>
        <p:nvPicPr>
          <p:cNvPr id="7" name="Picture 6"/>
          <p:cNvPicPr>
            <a:picLocks noChangeAspect="1"/>
          </p:cNvPicPr>
          <p:nvPr/>
        </p:nvPicPr>
        <p:blipFill>
          <a:blip r:embed="rId2"/>
          <a:stretch>
            <a:fillRect/>
          </a:stretch>
        </p:blipFill>
        <p:spPr>
          <a:xfrm>
            <a:off x="7182167" y="252889"/>
            <a:ext cx="4237668" cy="3247056"/>
          </a:xfrm>
          <a:prstGeom prst="rect">
            <a:avLst/>
          </a:prstGeom>
        </p:spPr>
      </p:pic>
      <p:sp>
        <p:nvSpPr>
          <p:cNvPr id="8" name="Rectangle 7"/>
          <p:cNvSpPr/>
          <p:nvPr/>
        </p:nvSpPr>
        <p:spPr>
          <a:xfrm>
            <a:off x="236483" y="1984185"/>
            <a:ext cx="6779172" cy="1569660"/>
          </a:xfrm>
          <a:prstGeom prst="rect">
            <a:avLst/>
          </a:prstGeom>
        </p:spPr>
        <p:txBody>
          <a:bodyPr wrap="square">
            <a:spAutoFit/>
          </a:bodyPr>
          <a:lstStyle/>
          <a:p>
            <a:pPr algn="just"/>
            <a:r>
              <a:rPr lang="en-US" sz="2400" dirty="0">
                <a:latin typeface="Minion-Regular"/>
              </a:rPr>
              <a:t>The rods are densely packed and intertwined in a wavy course, and each extends from the </a:t>
            </a:r>
            <a:r>
              <a:rPr lang="en-US" sz="2400" dirty="0" err="1">
                <a:latin typeface="Minion-Regular"/>
              </a:rPr>
              <a:t>Dentino</a:t>
            </a:r>
            <a:r>
              <a:rPr lang="en-US" sz="2400" dirty="0">
                <a:latin typeface="Minion-Regular"/>
              </a:rPr>
              <a:t>-enamel junction (DEJ) to the external surface of the tooth</a:t>
            </a:r>
            <a:endParaRPr lang="en-US" sz="2400" dirty="0"/>
          </a:p>
        </p:txBody>
      </p:sp>
      <p:cxnSp>
        <p:nvCxnSpPr>
          <p:cNvPr id="9" name="Straight Arrow Connector 8"/>
          <p:cNvCxnSpPr/>
          <p:nvPr/>
        </p:nvCxnSpPr>
        <p:spPr>
          <a:xfrm>
            <a:off x="6164317" y="619359"/>
            <a:ext cx="1308538" cy="683522"/>
          </a:xfrm>
          <a:prstGeom prst="straightConnector1">
            <a:avLst/>
          </a:prstGeom>
          <a:ln w="57150">
            <a:solidFill>
              <a:srgbClr val="FF0000"/>
            </a:solidFill>
            <a:prstDash val="dash"/>
            <a:tailEnd type="triangle"/>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5253372" y="379554"/>
            <a:ext cx="804041" cy="461665"/>
          </a:xfrm>
          <a:prstGeom prst="rect">
            <a:avLst/>
          </a:prstGeom>
          <a:noFill/>
        </p:spPr>
        <p:txBody>
          <a:bodyPr wrap="square" rtlCol="0">
            <a:spAutoFit/>
          </a:bodyPr>
          <a:lstStyle/>
          <a:p>
            <a:pPr algn="ctr"/>
            <a:r>
              <a:rPr lang="en-US" sz="2400" b="1" dirty="0">
                <a:solidFill>
                  <a:schemeClr val="accent3">
                    <a:lumMod val="50000"/>
                  </a:schemeClr>
                </a:solidFill>
              </a:rPr>
              <a:t>DEJ</a:t>
            </a:r>
          </a:p>
        </p:txBody>
      </p:sp>
      <p:cxnSp>
        <p:nvCxnSpPr>
          <p:cNvPr id="13" name="Straight Arrow Connector 12"/>
          <p:cNvCxnSpPr/>
          <p:nvPr/>
        </p:nvCxnSpPr>
        <p:spPr>
          <a:xfrm flipV="1">
            <a:off x="7725103" y="1876417"/>
            <a:ext cx="1575898" cy="2020093"/>
          </a:xfrm>
          <a:prstGeom prst="straightConnector1">
            <a:avLst/>
          </a:prstGeom>
          <a:ln w="57150">
            <a:solidFill>
              <a:srgbClr val="FF0000"/>
            </a:solidFill>
            <a:prstDash val="dash"/>
            <a:tailEnd type="triangle"/>
          </a:ln>
        </p:spPr>
        <p:style>
          <a:lnRef idx="3">
            <a:schemeClr val="dk1"/>
          </a:lnRef>
          <a:fillRef idx="0">
            <a:schemeClr val="dk1"/>
          </a:fillRef>
          <a:effectRef idx="2">
            <a:schemeClr val="dk1"/>
          </a:effectRef>
          <a:fontRef idx="minor">
            <a:schemeClr val="tx1"/>
          </a:fontRef>
        </p:style>
      </p:cxnSp>
      <p:sp>
        <p:nvSpPr>
          <p:cNvPr id="16" name="TextBox 15"/>
          <p:cNvSpPr txBox="1"/>
          <p:nvPr/>
        </p:nvSpPr>
        <p:spPr>
          <a:xfrm>
            <a:off x="7015655" y="3950410"/>
            <a:ext cx="2143136" cy="461665"/>
          </a:xfrm>
          <a:prstGeom prst="rect">
            <a:avLst/>
          </a:prstGeom>
          <a:noFill/>
        </p:spPr>
        <p:txBody>
          <a:bodyPr wrap="square" rtlCol="0">
            <a:spAutoFit/>
          </a:bodyPr>
          <a:lstStyle/>
          <a:p>
            <a:pPr algn="ctr"/>
            <a:r>
              <a:rPr lang="en-US" sz="2400" b="1" dirty="0">
                <a:solidFill>
                  <a:schemeClr val="accent3">
                    <a:lumMod val="50000"/>
                  </a:schemeClr>
                </a:solidFill>
              </a:rPr>
              <a:t>Enamel Rods</a:t>
            </a:r>
          </a:p>
        </p:txBody>
      </p:sp>
      <p:sp>
        <p:nvSpPr>
          <p:cNvPr id="11" name="TextBox 10"/>
          <p:cNvSpPr txBox="1"/>
          <p:nvPr/>
        </p:nvSpPr>
        <p:spPr>
          <a:xfrm>
            <a:off x="236483" y="3950410"/>
            <a:ext cx="6637283" cy="830997"/>
          </a:xfrm>
          <a:prstGeom prst="rect">
            <a:avLst/>
          </a:prstGeom>
          <a:noFill/>
        </p:spPr>
        <p:txBody>
          <a:bodyPr wrap="square" rtlCol="0">
            <a:spAutoFit/>
          </a:bodyPr>
          <a:lstStyle/>
          <a:p>
            <a:pPr algn="just"/>
            <a:r>
              <a:rPr lang="en-US" sz="2400" dirty="0">
                <a:latin typeface="Minion-Regular"/>
              </a:rPr>
              <a:t>An </a:t>
            </a:r>
            <a:r>
              <a:rPr lang="en-US" sz="2400" dirty="0" err="1">
                <a:latin typeface="Minion-Regular"/>
              </a:rPr>
              <a:t>ameloblast</a:t>
            </a:r>
            <a:r>
              <a:rPr lang="en-US" sz="2400" dirty="0">
                <a:latin typeface="Minion-Regular"/>
              </a:rPr>
              <a:t> is responsible of the formation of one rod</a:t>
            </a:r>
          </a:p>
        </p:txBody>
      </p:sp>
      <p:sp>
        <p:nvSpPr>
          <p:cNvPr id="17" name="Slide Number Placeholder 16">
            <a:extLst>
              <a:ext uri="{FF2B5EF4-FFF2-40B4-BE49-F238E27FC236}">
                <a16:creationId xmlns:a16="http://schemas.microsoft.com/office/drawing/2014/main" id="{9FF84297-1856-4409-A531-7E9A02B147BB}"/>
              </a:ext>
            </a:extLst>
          </p:cNvPr>
          <p:cNvSpPr>
            <a:spLocks noGrp="1"/>
          </p:cNvSpPr>
          <p:nvPr>
            <p:ph type="sldNum" sz="quarter" idx="12"/>
          </p:nvPr>
        </p:nvSpPr>
        <p:spPr/>
        <p:txBody>
          <a:bodyPr/>
          <a:lstStyle/>
          <a:p>
            <a:fld id="{28B5B5DE-3932-4419-93A1-9A6EB08AB81A}" type="slidenum">
              <a:rPr lang="en-US" smtClean="0"/>
              <a:t>9</a:t>
            </a:fld>
            <a:endParaRPr lang="en-US"/>
          </a:p>
        </p:txBody>
      </p:sp>
    </p:spTree>
    <p:extLst>
      <p:ext uri="{BB962C8B-B14F-4D97-AF65-F5344CB8AC3E}">
        <p14:creationId xmlns:p14="http://schemas.microsoft.com/office/powerpoint/2010/main" val="4894042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2361</TotalTime>
  <Words>1891</Words>
  <Application>Microsoft Office PowerPoint</Application>
  <PresentationFormat>Widescreen</PresentationFormat>
  <Paragraphs>260</Paragraphs>
  <Slides>42</Slides>
  <Notes>2</Notes>
  <HiddenSlides>2</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Frutiger-Light</vt:lpstr>
      <vt:lpstr>Gill Sans MT</vt:lpstr>
      <vt:lpstr>Minion-Regular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Hisham</dc:creator>
  <cp:lastModifiedBy>Hisham</cp:lastModifiedBy>
  <cp:revision>153</cp:revision>
  <dcterms:created xsi:type="dcterms:W3CDTF">2016-10-31T07:27:54Z</dcterms:created>
  <dcterms:modified xsi:type="dcterms:W3CDTF">2019-10-18T13:07:06Z</dcterms:modified>
</cp:coreProperties>
</file>