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78" r:id="rId2"/>
    <p:sldId id="256" r:id="rId3"/>
    <p:sldId id="257" r:id="rId4"/>
    <p:sldId id="259" r:id="rId5"/>
    <p:sldId id="261" r:id="rId6"/>
    <p:sldId id="260" r:id="rId7"/>
    <p:sldId id="274" r:id="rId8"/>
    <p:sldId id="279" r:id="rId9"/>
    <p:sldId id="262" r:id="rId10"/>
    <p:sldId id="263" r:id="rId11"/>
    <p:sldId id="264" r:id="rId12"/>
    <p:sldId id="265" r:id="rId13"/>
    <p:sldId id="280" r:id="rId14"/>
    <p:sldId id="266" r:id="rId15"/>
    <p:sldId id="267" r:id="rId16"/>
    <p:sldId id="268" r:id="rId17"/>
    <p:sldId id="269" r:id="rId18"/>
    <p:sldId id="270" r:id="rId19"/>
    <p:sldId id="271" r:id="rId20"/>
    <p:sldId id="258" r:id="rId21"/>
    <p:sldId id="272" r:id="rId22"/>
    <p:sldId id="275" r:id="rId23"/>
    <p:sldId id="273" r:id="rId24"/>
    <p:sldId id="281" r:id="rId25"/>
    <p:sldId id="277" r:id="rId26"/>
    <p:sldId id="276"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sham" initials="H" lastIdx="1" clrIdx="0">
    <p:extLst>
      <p:ext uri="{19B8F6BF-5375-455C-9EA6-DF929625EA0E}">
        <p15:presenceInfo xmlns:p15="http://schemas.microsoft.com/office/powerpoint/2012/main" userId="Hish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2" d="100"/>
          <a:sy n="52" d="100"/>
        </p:scale>
        <p:origin x="739"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_rels/data3.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429B84-5BA0-4272-8E6C-BC6EA7307FDD}" type="doc">
      <dgm:prSet loTypeId="urn:microsoft.com/office/officeart/2008/layout/HorizontalMultiLevelHierarchy" loCatId="hierarchy" qsTypeId="urn:microsoft.com/office/officeart/2005/8/quickstyle/3d9" qsCatId="3D" csTypeId="urn:microsoft.com/office/officeart/2005/8/colors/colorful3" csCatId="colorful" phldr="1"/>
      <dgm:spPr/>
      <dgm:t>
        <a:bodyPr/>
        <a:lstStyle/>
        <a:p>
          <a:endParaRPr lang="en-US"/>
        </a:p>
      </dgm:t>
    </dgm:pt>
    <dgm:pt modelId="{BF0603F8-73A5-40D2-A042-177442F539BE}">
      <dgm:prSet phldrT="[Text]"/>
      <dgm:spPr/>
      <dgm:t>
        <a:bodyPr/>
        <a:lstStyle/>
        <a:p>
          <a:r>
            <a:rPr lang="en-US" dirty="0"/>
            <a:t>Indications of operative dentistry</a:t>
          </a:r>
        </a:p>
      </dgm:t>
    </dgm:pt>
    <dgm:pt modelId="{EF43D9BD-47EF-42A6-99CD-8A60EE64AD2A}" type="parTrans" cxnId="{74B60C44-21BD-4B37-B99F-81440FDF93C7}">
      <dgm:prSet/>
      <dgm:spPr/>
      <dgm:t>
        <a:bodyPr/>
        <a:lstStyle/>
        <a:p>
          <a:endParaRPr lang="en-US"/>
        </a:p>
      </dgm:t>
    </dgm:pt>
    <dgm:pt modelId="{1053067C-2D46-4ACE-B4DC-4DB360D32169}" type="sibTrans" cxnId="{74B60C44-21BD-4B37-B99F-81440FDF93C7}">
      <dgm:prSet/>
      <dgm:spPr/>
      <dgm:t>
        <a:bodyPr/>
        <a:lstStyle/>
        <a:p>
          <a:endParaRPr lang="en-US"/>
        </a:p>
      </dgm:t>
    </dgm:pt>
    <dgm:pt modelId="{1362EF51-684A-42AB-8B0B-70065588D06F}">
      <dgm:prSet phldrT="[Text]"/>
      <dgm:spPr/>
      <dgm:t>
        <a:bodyPr/>
        <a:lstStyle/>
        <a:p>
          <a:r>
            <a:rPr lang="en-US" dirty="0">
              <a:solidFill>
                <a:schemeClr val="bg1"/>
              </a:solidFill>
            </a:rPr>
            <a:t>Dental caries</a:t>
          </a:r>
        </a:p>
      </dgm:t>
    </dgm:pt>
    <dgm:pt modelId="{C592D399-112F-4CCA-A68D-0ABD33B216C4}" type="parTrans" cxnId="{C2D903EB-B8AF-4C10-A933-5451360229C4}">
      <dgm:prSet/>
      <dgm:spPr>
        <a:ln w="38100"/>
      </dgm:spPr>
      <dgm:t>
        <a:bodyPr/>
        <a:lstStyle/>
        <a:p>
          <a:endParaRPr lang="en-US"/>
        </a:p>
      </dgm:t>
    </dgm:pt>
    <dgm:pt modelId="{55A9D38B-68F9-4762-A087-D3B0AB06D07F}" type="sibTrans" cxnId="{C2D903EB-B8AF-4C10-A933-5451360229C4}">
      <dgm:prSet/>
      <dgm:spPr/>
      <dgm:t>
        <a:bodyPr/>
        <a:lstStyle/>
        <a:p>
          <a:endParaRPr lang="en-US"/>
        </a:p>
      </dgm:t>
    </dgm:pt>
    <dgm:pt modelId="{52540554-130A-4588-ACAB-F4C291D210FE}">
      <dgm:prSet phldrT="[Text]">
        <dgm:style>
          <a:lnRef idx="3">
            <a:schemeClr val="lt1"/>
          </a:lnRef>
          <a:fillRef idx="1">
            <a:schemeClr val="accent3"/>
          </a:fillRef>
          <a:effectRef idx="1">
            <a:schemeClr val="accent3"/>
          </a:effectRef>
          <a:fontRef idx="minor">
            <a:schemeClr val="lt1"/>
          </a:fontRef>
        </dgm:style>
      </dgm:prSet>
      <dgm:spPr/>
      <dgm:t>
        <a:bodyPr/>
        <a:lstStyle/>
        <a:p>
          <a:r>
            <a:rPr lang="en-US" dirty="0">
              <a:solidFill>
                <a:schemeClr val="bg1"/>
              </a:solidFill>
            </a:rPr>
            <a:t>Non carious lesions</a:t>
          </a:r>
        </a:p>
      </dgm:t>
    </dgm:pt>
    <dgm:pt modelId="{B871ACA8-3AEE-4F74-9378-6940EE2EFC37}" type="parTrans" cxnId="{CB13AABA-73DB-4A00-ABEA-B9242A88ECD7}">
      <dgm:prSet/>
      <dgm:spPr>
        <a:ln w="38100"/>
      </dgm:spPr>
      <dgm:t>
        <a:bodyPr/>
        <a:lstStyle/>
        <a:p>
          <a:endParaRPr lang="en-US"/>
        </a:p>
      </dgm:t>
    </dgm:pt>
    <dgm:pt modelId="{6ADE3EAD-61B0-4A2B-85C8-3EC70728018D}" type="sibTrans" cxnId="{CB13AABA-73DB-4A00-ABEA-B9242A88ECD7}">
      <dgm:prSet/>
      <dgm:spPr/>
      <dgm:t>
        <a:bodyPr/>
        <a:lstStyle/>
        <a:p>
          <a:endParaRPr lang="en-US"/>
        </a:p>
      </dgm:t>
    </dgm:pt>
    <dgm:pt modelId="{9841E281-DCF3-436F-B74B-35906C37282B}">
      <dgm:prSet phldrT="[Text]">
        <dgm:style>
          <a:lnRef idx="1">
            <a:schemeClr val="accent1"/>
          </a:lnRef>
          <a:fillRef idx="2">
            <a:schemeClr val="accent1"/>
          </a:fillRef>
          <a:effectRef idx="1">
            <a:schemeClr val="accent1"/>
          </a:effectRef>
          <a:fontRef idx="minor">
            <a:schemeClr val="dk1"/>
          </a:fontRef>
        </dgm:style>
      </dgm:prSet>
      <dgm:spPr/>
      <dgm:t>
        <a:bodyPr/>
        <a:lstStyle/>
        <a:p>
          <a:r>
            <a:rPr lang="en-US" dirty="0"/>
            <a:t>Malformed, traumatized &amp; fractured teeth</a:t>
          </a:r>
        </a:p>
      </dgm:t>
    </dgm:pt>
    <dgm:pt modelId="{B59141CD-3FBC-4985-AE20-3C25DC764873}" type="parTrans" cxnId="{232DEFC6-3F6A-4BD4-9E26-C37C30BB7E75}">
      <dgm:prSet/>
      <dgm:spPr>
        <a:ln w="38100"/>
      </dgm:spPr>
      <dgm:t>
        <a:bodyPr/>
        <a:lstStyle/>
        <a:p>
          <a:endParaRPr lang="en-US"/>
        </a:p>
      </dgm:t>
    </dgm:pt>
    <dgm:pt modelId="{B45DF2BF-CA0E-4AB6-987F-F9D36952040A}" type="sibTrans" cxnId="{232DEFC6-3F6A-4BD4-9E26-C37C30BB7E75}">
      <dgm:prSet/>
      <dgm:spPr/>
      <dgm:t>
        <a:bodyPr/>
        <a:lstStyle/>
        <a:p>
          <a:endParaRPr lang="en-US"/>
        </a:p>
      </dgm:t>
    </dgm:pt>
    <dgm:pt modelId="{D8BFC5DE-54DD-4F34-89AC-5D8FB5719A2E}">
      <dgm:prSet>
        <dgm:style>
          <a:lnRef idx="1">
            <a:schemeClr val="accent5"/>
          </a:lnRef>
          <a:fillRef idx="3">
            <a:schemeClr val="accent5"/>
          </a:fillRef>
          <a:effectRef idx="2">
            <a:schemeClr val="accent5"/>
          </a:effectRef>
          <a:fontRef idx="minor">
            <a:schemeClr val="lt1"/>
          </a:fontRef>
        </dgm:style>
      </dgm:prSet>
      <dgm:spPr/>
      <dgm:t>
        <a:bodyPr/>
        <a:lstStyle/>
        <a:p>
          <a:r>
            <a:rPr lang="en-US" dirty="0">
              <a:solidFill>
                <a:schemeClr val="bg1"/>
              </a:solidFill>
            </a:rPr>
            <a:t>Esthetic improvement</a:t>
          </a:r>
        </a:p>
      </dgm:t>
    </dgm:pt>
    <dgm:pt modelId="{F812B053-CC33-4406-A26D-8FDFA23E4897}" type="parTrans" cxnId="{2B4F7283-4B28-4578-9CE9-B5950BD4F9B1}">
      <dgm:prSet/>
      <dgm:spPr>
        <a:ln w="38100"/>
      </dgm:spPr>
      <dgm:t>
        <a:bodyPr/>
        <a:lstStyle/>
        <a:p>
          <a:endParaRPr lang="en-US"/>
        </a:p>
      </dgm:t>
    </dgm:pt>
    <dgm:pt modelId="{AC5827DB-EA2F-4CA4-B323-76689085E5C6}" type="sibTrans" cxnId="{2B4F7283-4B28-4578-9CE9-B5950BD4F9B1}">
      <dgm:prSet/>
      <dgm:spPr/>
      <dgm:t>
        <a:bodyPr/>
        <a:lstStyle/>
        <a:p>
          <a:endParaRPr lang="en-US"/>
        </a:p>
      </dgm:t>
    </dgm:pt>
    <dgm:pt modelId="{69BB21CD-9980-4B3E-8A70-7A71A851FBFC}">
      <dgm:prSet>
        <dgm:style>
          <a:lnRef idx="1">
            <a:schemeClr val="accent1"/>
          </a:lnRef>
          <a:fillRef idx="3">
            <a:schemeClr val="accent1"/>
          </a:fillRef>
          <a:effectRef idx="2">
            <a:schemeClr val="accent1"/>
          </a:effectRef>
          <a:fontRef idx="minor">
            <a:schemeClr val="lt1"/>
          </a:fontRef>
        </dgm:style>
      </dgm:prSet>
      <dgm:spPr/>
      <dgm:t>
        <a:bodyPr/>
        <a:lstStyle/>
        <a:p>
          <a:r>
            <a:rPr lang="en-US" dirty="0">
              <a:solidFill>
                <a:schemeClr val="bg1"/>
              </a:solidFill>
            </a:rPr>
            <a:t>Repair of restorations</a:t>
          </a:r>
        </a:p>
      </dgm:t>
    </dgm:pt>
    <dgm:pt modelId="{8837ABDC-2C5A-4769-8059-1DAB5378F4C2}" type="parTrans" cxnId="{18B8E678-9957-49D2-89F8-47956B975D6D}">
      <dgm:prSet/>
      <dgm:spPr>
        <a:ln w="38100"/>
      </dgm:spPr>
      <dgm:t>
        <a:bodyPr/>
        <a:lstStyle/>
        <a:p>
          <a:endParaRPr lang="en-US"/>
        </a:p>
      </dgm:t>
    </dgm:pt>
    <dgm:pt modelId="{4F3FEFE4-E1F1-43C6-B3BB-DFA987B78E08}" type="sibTrans" cxnId="{18B8E678-9957-49D2-89F8-47956B975D6D}">
      <dgm:prSet/>
      <dgm:spPr/>
      <dgm:t>
        <a:bodyPr/>
        <a:lstStyle/>
        <a:p>
          <a:endParaRPr lang="en-US"/>
        </a:p>
      </dgm:t>
    </dgm:pt>
    <dgm:pt modelId="{5DC45B91-1874-42E2-9AE5-8C9BCF0D6373}" type="pres">
      <dgm:prSet presAssocID="{69429B84-5BA0-4272-8E6C-BC6EA7307FDD}" presName="Name0" presStyleCnt="0">
        <dgm:presLayoutVars>
          <dgm:chPref val="1"/>
          <dgm:dir/>
          <dgm:animOne val="branch"/>
          <dgm:animLvl val="lvl"/>
          <dgm:resizeHandles val="exact"/>
        </dgm:presLayoutVars>
      </dgm:prSet>
      <dgm:spPr/>
    </dgm:pt>
    <dgm:pt modelId="{DBFC3308-74A3-44F3-9268-7912C6060261}" type="pres">
      <dgm:prSet presAssocID="{BF0603F8-73A5-40D2-A042-177442F539BE}" presName="root1" presStyleCnt="0"/>
      <dgm:spPr/>
    </dgm:pt>
    <dgm:pt modelId="{1DD79D6E-3E47-492D-870E-F9DF331FF790}" type="pres">
      <dgm:prSet presAssocID="{BF0603F8-73A5-40D2-A042-177442F539BE}" presName="LevelOneTextNode" presStyleLbl="node0" presStyleIdx="0" presStyleCnt="1">
        <dgm:presLayoutVars>
          <dgm:chPref val="3"/>
        </dgm:presLayoutVars>
      </dgm:prSet>
      <dgm:spPr/>
    </dgm:pt>
    <dgm:pt modelId="{5ECECFA0-8895-4A17-AFFC-B97E241B2E5B}" type="pres">
      <dgm:prSet presAssocID="{BF0603F8-73A5-40D2-A042-177442F539BE}" presName="level2hierChild" presStyleCnt="0"/>
      <dgm:spPr/>
    </dgm:pt>
    <dgm:pt modelId="{0E12393B-A468-43D1-87F8-DA2F9E8700E1}" type="pres">
      <dgm:prSet presAssocID="{C592D399-112F-4CCA-A68D-0ABD33B216C4}" presName="conn2-1" presStyleLbl="parChTrans1D2" presStyleIdx="0" presStyleCnt="5"/>
      <dgm:spPr/>
    </dgm:pt>
    <dgm:pt modelId="{35B418BB-D658-49E7-AD34-85D0C2DAB084}" type="pres">
      <dgm:prSet presAssocID="{C592D399-112F-4CCA-A68D-0ABD33B216C4}" presName="connTx" presStyleLbl="parChTrans1D2" presStyleIdx="0" presStyleCnt="5"/>
      <dgm:spPr/>
    </dgm:pt>
    <dgm:pt modelId="{3E98DD71-5E75-4ECE-BFEA-FAA726B3C6D5}" type="pres">
      <dgm:prSet presAssocID="{1362EF51-684A-42AB-8B0B-70065588D06F}" presName="root2" presStyleCnt="0"/>
      <dgm:spPr/>
    </dgm:pt>
    <dgm:pt modelId="{653DD151-F84F-4AF1-9426-BB669374D6F6}" type="pres">
      <dgm:prSet presAssocID="{1362EF51-684A-42AB-8B0B-70065588D06F}" presName="LevelTwoTextNode" presStyleLbl="node2" presStyleIdx="0" presStyleCnt="5">
        <dgm:presLayoutVars>
          <dgm:chPref val="3"/>
        </dgm:presLayoutVars>
      </dgm:prSet>
      <dgm:spPr/>
    </dgm:pt>
    <dgm:pt modelId="{72960046-2A3F-496A-9709-2874CB6E6B7F}" type="pres">
      <dgm:prSet presAssocID="{1362EF51-684A-42AB-8B0B-70065588D06F}" presName="level3hierChild" presStyleCnt="0"/>
      <dgm:spPr/>
    </dgm:pt>
    <dgm:pt modelId="{9B9D3420-4C03-4A21-893E-B5165246D5FF}" type="pres">
      <dgm:prSet presAssocID="{B871ACA8-3AEE-4F74-9378-6940EE2EFC37}" presName="conn2-1" presStyleLbl="parChTrans1D2" presStyleIdx="1" presStyleCnt="5"/>
      <dgm:spPr/>
    </dgm:pt>
    <dgm:pt modelId="{C31E01EF-B11B-496D-9BF8-9932EAF6F5CA}" type="pres">
      <dgm:prSet presAssocID="{B871ACA8-3AEE-4F74-9378-6940EE2EFC37}" presName="connTx" presStyleLbl="parChTrans1D2" presStyleIdx="1" presStyleCnt="5"/>
      <dgm:spPr/>
    </dgm:pt>
    <dgm:pt modelId="{76A6137E-92CC-4587-A624-B43070A15D4A}" type="pres">
      <dgm:prSet presAssocID="{52540554-130A-4588-ACAB-F4C291D210FE}" presName="root2" presStyleCnt="0"/>
      <dgm:spPr/>
    </dgm:pt>
    <dgm:pt modelId="{CE0ED094-C13B-422D-9B3B-C587AF173AA8}" type="pres">
      <dgm:prSet presAssocID="{52540554-130A-4588-ACAB-F4C291D210FE}" presName="LevelTwoTextNode" presStyleLbl="node2" presStyleIdx="1" presStyleCnt="5">
        <dgm:presLayoutVars>
          <dgm:chPref val="3"/>
        </dgm:presLayoutVars>
      </dgm:prSet>
      <dgm:spPr/>
    </dgm:pt>
    <dgm:pt modelId="{DAF53EB8-A5E9-49B2-A1AB-EA3E361025EE}" type="pres">
      <dgm:prSet presAssocID="{52540554-130A-4588-ACAB-F4C291D210FE}" presName="level3hierChild" presStyleCnt="0"/>
      <dgm:spPr/>
    </dgm:pt>
    <dgm:pt modelId="{3D4CB5B5-6680-41C6-BA3E-1463489D9136}" type="pres">
      <dgm:prSet presAssocID="{B59141CD-3FBC-4985-AE20-3C25DC764873}" presName="conn2-1" presStyleLbl="parChTrans1D2" presStyleIdx="2" presStyleCnt="5"/>
      <dgm:spPr/>
    </dgm:pt>
    <dgm:pt modelId="{04527AD9-0198-409C-BD29-E9D5AAB6F059}" type="pres">
      <dgm:prSet presAssocID="{B59141CD-3FBC-4985-AE20-3C25DC764873}" presName="connTx" presStyleLbl="parChTrans1D2" presStyleIdx="2" presStyleCnt="5"/>
      <dgm:spPr/>
    </dgm:pt>
    <dgm:pt modelId="{3DDB4C84-B373-4A78-9C59-8915DED34266}" type="pres">
      <dgm:prSet presAssocID="{9841E281-DCF3-436F-B74B-35906C37282B}" presName="root2" presStyleCnt="0"/>
      <dgm:spPr/>
    </dgm:pt>
    <dgm:pt modelId="{E852CF1F-361A-45ED-892A-6699B9EC4135}" type="pres">
      <dgm:prSet presAssocID="{9841E281-DCF3-436F-B74B-35906C37282B}" presName="LevelTwoTextNode" presStyleLbl="node2" presStyleIdx="2" presStyleCnt="5">
        <dgm:presLayoutVars>
          <dgm:chPref val="3"/>
        </dgm:presLayoutVars>
      </dgm:prSet>
      <dgm:spPr/>
    </dgm:pt>
    <dgm:pt modelId="{0C0C3D43-9480-4FF0-BCCE-26DC21B7B54D}" type="pres">
      <dgm:prSet presAssocID="{9841E281-DCF3-436F-B74B-35906C37282B}" presName="level3hierChild" presStyleCnt="0"/>
      <dgm:spPr/>
    </dgm:pt>
    <dgm:pt modelId="{5355799D-7AF8-4381-8C1C-5AE3DEC13FE3}" type="pres">
      <dgm:prSet presAssocID="{F812B053-CC33-4406-A26D-8FDFA23E4897}" presName="conn2-1" presStyleLbl="parChTrans1D2" presStyleIdx="3" presStyleCnt="5"/>
      <dgm:spPr/>
    </dgm:pt>
    <dgm:pt modelId="{CC5624B8-C975-4C40-A2FA-034AA8C63A60}" type="pres">
      <dgm:prSet presAssocID="{F812B053-CC33-4406-A26D-8FDFA23E4897}" presName="connTx" presStyleLbl="parChTrans1D2" presStyleIdx="3" presStyleCnt="5"/>
      <dgm:spPr/>
    </dgm:pt>
    <dgm:pt modelId="{F8F021BB-826D-4D9A-BCE6-3F5AD65BEBBC}" type="pres">
      <dgm:prSet presAssocID="{D8BFC5DE-54DD-4F34-89AC-5D8FB5719A2E}" presName="root2" presStyleCnt="0"/>
      <dgm:spPr/>
    </dgm:pt>
    <dgm:pt modelId="{31155BC5-FE0D-416B-9579-68053D55B7B6}" type="pres">
      <dgm:prSet presAssocID="{D8BFC5DE-54DD-4F34-89AC-5D8FB5719A2E}" presName="LevelTwoTextNode" presStyleLbl="node2" presStyleIdx="3" presStyleCnt="5">
        <dgm:presLayoutVars>
          <dgm:chPref val="3"/>
        </dgm:presLayoutVars>
      </dgm:prSet>
      <dgm:spPr/>
    </dgm:pt>
    <dgm:pt modelId="{EE5EB59B-D149-4246-8C54-4660397A8A7F}" type="pres">
      <dgm:prSet presAssocID="{D8BFC5DE-54DD-4F34-89AC-5D8FB5719A2E}" presName="level3hierChild" presStyleCnt="0"/>
      <dgm:spPr/>
    </dgm:pt>
    <dgm:pt modelId="{86565589-F9E5-4158-A175-4B54BA563EDA}" type="pres">
      <dgm:prSet presAssocID="{8837ABDC-2C5A-4769-8059-1DAB5378F4C2}" presName="conn2-1" presStyleLbl="parChTrans1D2" presStyleIdx="4" presStyleCnt="5"/>
      <dgm:spPr/>
    </dgm:pt>
    <dgm:pt modelId="{4D441425-4BC4-48F6-956A-FBA2A17C2557}" type="pres">
      <dgm:prSet presAssocID="{8837ABDC-2C5A-4769-8059-1DAB5378F4C2}" presName="connTx" presStyleLbl="parChTrans1D2" presStyleIdx="4" presStyleCnt="5"/>
      <dgm:spPr/>
    </dgm:pt>
    <dgm:pt modelId="{5496EEFD-76AE-4737-ABBF-B490B0681C10}" type="pres">
      <dgm:prSet presAssocID="{69BB21CD-9980-4B3E-8A70-7A71A851FBFC}" presName="root2" presStyleCnt="0"/>
      <dgm:spPr/>
    </dgm:pt>
    <dgm:pt modelId="{9B42AB1F-3088-496D-9E60-FA4AAD80A94A}" type="pres">
      <dgm:prSet presAssocID="{69BB21CD-9980-4B3E-8A70-7A71A851FBFC}" presName="LevelTwoTextNode" presStyleLbl="node2" presStyleIdx="4" presStyleCnt="5">
        <dgm:presLayoutVars>
          <dgm:chPref val="3"/>
        </dgm:presLayoutVars>
      </dgm:prSet>
      <dgm:spPr/>
    </dgm:pt>
    <dgm:pt modelId="{4B9258FB-7151-4EB1-BB23-65F99057F9BF}" type="pres">
      <dgm:prSet presAssocID="{69BB21CD-9980-4B3E-8A70-7A71A851FBFC}" presName="level3hierChild" presStyleCnt="0"/>
      <dgm:spPr/>
    </dgm:pt>
  </dgm:ptLst>
  <dgm:cxnLst>
    <dgm:cxn modelId="{74EF630B-29E3-4B53-895A-51DC98664C51}" type="presOf" srcId="{C592D399-112F-4CCA-A68D-0ABD33B216C4}" destId="{35B418BB-D658-49E7-AD34-85D0C2DAB084}" srcOrd="1" destOrd="0" presId="urn:microsoft.com/office/officeart/2008/layout/HorizontalMultiLevelHierarchy"/>
    <dgm:cxn modelId="{A84EE310-E1EE-4CF9-93AC-412460E2DCE3}" type="presOf" srcId="{F812B053-CC33-4406-A26D-8FDFA23E4897}" destId="{5355799D-7AF8-4381-8C1C-5AE3DEC13FE3}" srcOrd="0" destOrd="0" presId="urn:microsoft.com/office/officeart/2008/layout/HorizontalMultiLevelHierarchy"/>
    <dgm:cxn modelId="{92BD7B20-B15A-4FDB-B883-8B0CDB67FCB0}" type="presOf" srcId="{F812B053-CC33-4406-A26D-8FDFA23E4897}" destId="{CC5624B8-C975-4C40-A2FA-034AA8C63A60}" srcOrd="1" destOrd="0" presId="urn:microsoft.com/office/officeart/2008/layout/HorizontalMultiLevelHierarchy"/>
    <dgm:cxn modelId="{8029EA27-0291-43CA-9C56-D223F8344DE1}" type="presOf" srcId="{C592D399-112F-4CCA-A68D-0ABD33B216C4}" destId="{0E12393B-A468-43D1-87F8-DA2F9E8700E1}" srcOrd="0" destOrd="0" presId="urn:microsoft.com/office/officeart/2008/layout/HorizontalMultiLevelHierarchy"/>
    <dgm:cxn modelId="{0145CB2B-EAD3-4F2A-B31F-31532306E467}" type="presOf" srcId="{8837ABDC-2C5A-4769-8059-1DAB5378F4C2}" destId="{86565589-F9E5-4158-A175-4B54BA563EDA}" srcOrd="0" destOrd="0" presId="urn:microsoft.com/office/officeart/2008/layout/HorizontalMultiLevelHierarchy"/>
    <dgm:cxn modelId="{74B60C44-21BD-4B37-B99F-81440FDF93C7}" srcId="{69429B84-5BA0-4272-8E6C-BC6EA7307FDD}" destId="{BF0603F8-73A5-40D2-A042-177442F539BE}" srcOrd="0" destOrd="0" parTransId="{EF43D9BD-47EF-42A6-99CD-8A60EE64AD2A}" sibTransId="{1053067C-2D46-4ACE-B4DC-4DB360D32169}"/>
    <dgm:cxn modelId="{B3AFFB6B-2716-4502-9489-EB710D3E21E4}" type="presOf" srcId="{B59141CD-3FBC-4985-AE20-3C25DC764873}" destId="{3D4CB5B5-6680-41C6-BA3E-1463489D9136}" srcOrd="0" destOrd="0" presId="urn:microsoft.com/office/officeart/2008/layout/HorizontalMultiLevelHierarchy"/>
    <dgm:cxn modelId="{BAE0AE50-DCA2-4FFB-B1A9-A67B672F7454}" type="presOf" srcId="{9841E281-DCF3-436F-B74B-35906C37282B}" destId="{E852CF1F-361A-45ED-892A-6699B9EC4135}" srcOrd="0" destOrd="0" presId="urn:microsoft.com/office/officeart/2008/layout/HorizontalMultiLevelHierarchy"/>
    <dgm:cxn modelId="{18B8E678-9957-49D2-89F8-47956B975D6D}" srcId="{BF0603F8-73A5-40D2-A042-177442F539BE}" destId="{69BB21CD-9980-4B3E-8A70-7A71A851FBFC}" srcOrd="4" destOrd="0" parTransId="{8837ABDC-2C5A-4769-8059-1DAB5378F4C2}" sibTransId="{4F3FEFE4-E1F1-43C6-B3BB-DFA987B78E08}"/>
    <dgm:cxn modelId="{D9F5395A-2704-4BEC-A3AA-F8D8A4F39BDF}" type="presOf" srcId="{52540554-130A-4588-ACAB-F4C291D210FE}" destId="{CE0ED094-C13B-422D-9B3B-C587AF173AA8}" srcOrd="0" destOrd="0" presId="urn:microsoft.com/office/officeart/2008/layout/HorizontalMultiLevelHierarchy"/>
    <dgm:cxn modelId="{2B4F7283-4B28-4578-9CE9-B5950BD4F9B1}" srcId="{BF0603F8-73A5-40D2-A042-177442F539BE}" destId="{D8BFC5DE-54DD-4F34-89AC-5D8FB5719A2E}" srcOrd="3" destOrd="0" parTransId="{F812B053-CC33-4406-A26D-8FDFA23E4897}" sibTransId="{AC5827DB-EA2F-4CA4-B323-76689085E5C6}"/>
    <dgm:cxn modelId="{22AB2E85-9C06-4D72-8452-D95FDD59EF2A}" type="presOf" srcId="{8837ABDC-2C5A-4769-8059-1DAB5378F4C2}" destId="{4D441425-4BC4-48F6-956A-FBA2A17C2557}" srcOrd="1" destOrd="0" presId="urn:microsoft.com/office/officeart/2008/layout/HorizontalMultiLevelHierarchy"/>
    <dgm:cxn modelId="{D0B5178B-D8CB-44A7-B507-4BC0652109C5}" type="presOf" srcId="{69BB21CD-9980-4B3E-8A70-7A71A851FBFC}" destId="{9B42AB1F-3088-496D-9E60-FA4AAD80A94A}" srcOrd="0" destOrd="0" presId="urn:microsoft.com/office/officeart/2008/layout/HorizontalMultiLevelHierarchy"/>
    <dgm:cxn modelId="{BB1097B3-72CD-43F2-ADA2-55356E684667}" type="presOf" srcId="{B59141CD-3FBC-4985-AE20-3C25DC764873}" destId="{04527AD9-0198-409C-BD29-E9D5AAB6F059}" srcOrd="1" destOrd="0" presId="urn:microsoft.com/office/officeart/2008/layout/HorizontalMultiLevelHierarchy"/>
    <dgm:cxn modelId="{CB13AABA-73DB-4A00-ABEA-B9242A88ECD7}" srcId="{BF0603F8-73A5-40D2-A042-177442F539BE}" destId="{52540554-130A-4588-ACAB-F4C291D210FE}" srcOrd="1" destOrd="0" parTransId="{B871ACA8-3AEE-4F74-9378-6940EE2EFC37}" sibTransId="{6ADE3EAD-61B0-4A2B-85C8-3EC70728018D}"/>
    <dgm:cxn modelId="{D46F63BC-3C17-4BE2-8FA5-63CEE41E2C8E}" type="presOf" srcId="{B871ACA8-3AEE-4F74-9378-6940EE2EFC37}" destId="{C31E01EF-B11B-496D-9BF8-9932EAF6F5CA}" srcOrd="1" destOrd="0" presId="urn:microsoft.com/office/officeart/2008/layout/HorizontalMultiLevelHierarchy"/>
    <dgm:cxn modelId="{232DEFC6-3F6A-4BD4-9E26-C37C30BB7E75}" srcId="{BF0603F8-73A5-40D2-A042-177442F539BE}" destId="{9841E281-DCF3-436F-B74B-35906C37282B}" srcOrd="2" destOrd="0" parTransId="{B59141CD-3FBC-4985-AE20-3C25DC764873}" sibTransId="{B45DF2BF-CA0E-4AB6-987F-F9D36952040A}"/>
    <dgm:cxn modelId="{851DDACE-6AFA-4234-8A02-193043EDBC08}" type="presOf" srcId="{D8BFC5DE-54DD-4F34-89AC-5D8FB5719A2E}" destId="{31155BC5-FE0D-416B-9579-68053D55B7B6}" srcOrd="0" destOrd="0" presId="urn:microsoft.com/office/officeart/2008/layout/HorizontalMultiLevelHierarchy"/>
    <dgm:cxn modelId="{81A7F0E8-B0C8-406C-9EAF-A3AA765ECC7A}" type="presOf" srcId="{B871ACA8-3AEE-4F74-9378-6940EE2EFC37}" destId="{9B9D3420-4C03-4A21-893E-B5165246D5FF}" srcOrd="0" destOrd="0" presId="urn:microsoft.com/office/officeart/2008/layout/HorizontalMultiLevelHierarchy"/>
    <dgm:cxn modelId="{99C86AEA-93F0-4C97-8CD9-EEEE05552A94}" type="presOf" srcId="{69429B84-5BA0-4272-8E6C-BC6EA7307FDD}" destId="{5DC45B91-1874-42E2-9AE5-8C9BCF0D6373}" srcOrd="0" destOrd="0" presId="urn:microsoft.com/office/officeart/2008/layout/HorizontalMultiLevelHierarchy"/>
    <dgm:cxn modelId="{C2D903EB-B8AF-4C10-A933-5451360229C4}" srcId="{BF0603F8-73A5-40D2-A042-177442F539BE}" destId="{1362EF51-684A-42AB-8B0B-70065588D06F}" srcOrd="0" destOrd="0" parTransId="{C592D399-112F-4CCA-A68D-0ABD33B216C4}" sibTransId="{55A9D38B-68F9-4762-A087-D3B0AB06D07F}"/>
    <dgm:cxn modelId="{D77876EE-426D-451D-BCDF-191598C96912}" type="presOf" srcId="{BF0603F8-73A5-40D2-A042-177442F539BE}" destId="{1DD79D6E-3E47-492D-870E-F9DF331FF790}" srcOrd="0" destOrd="0" presId="urn:microsoft.com/office/officeart/2008/layout/HorizontalMultiLevelHierarchy"/>
    <dgm:cxn modelId="{08657EF4-1D9D-406D-A62E-1B73A4A185B0}" type="presOf" srcId="{1362EF51-684A-42AB-8B0B-70065588D06F}" destId="{653DD151-F84F-4AF1-9426-BB669374D6F6}" srcOrd="0" destOrd="0" presId="urn:microsoft.com/office/officeart/2008/layout/HorizontalMultiLevelHierarchy"/>
    <dgm:cxn modelId="{DA8F84B9-2BB0-459E-9990-A68D24C0C772}" type="presParOf" srcId="{5DC45B91-1874-42E2-9AE5-8C9BCF0D6373}" destId="{DBFC3308-74A3-44F3-9268-7912C6060261}" srcOrd="0" destOrd="0" presId="urn:microsoft.com/office/officeart/2008/layout/HorizontalMultiLevelHierarchy"/>
    <dgm:cxn modelId="{8DD957EA-32AD-4901-9806-6E6AC7EB8EDE}" type="presParOf" srcId="{DBFC3308-74A3-44F3-9268-7912C6060261}" destId="{1DD79D6E-3E47-492D-870E-F9DF331FF790}" srcOrd="0" destOrd="0" presId="urn:microsoft.com/office/officeart/2008/layout/HorizontalMultiLevelHierarchy"/>
    <dgm:cxn modelId="{15322C14-D907-470B-AB76-7507D5873784}" type="presParOf" srcId="{DBFC3308-74A3-44F3-9268-7912C6060261}" destId="{5ECECFA0-8895-4A17-AFFC-B97E241B2E5B}" srcOrd="1" destOrd="0" presId="urn:microsoft.com/office/officeart/2008/layout/HorizontalMultiLevelHierarchy"/>
    <dgm:cxn modelId="{08A5624D-A9AE-4EF5-BA4F-9576847C72A1}" type="presParOf" srcId="{5ECECFA0-8895-4A17-AFFC-B97E241B2E5B}" destId="{0E12393B-A468-43D1-87F8-DA2F9E8700E1}" srcOrd="0" destOrd="0" presId="urn:microsoft.com/office/officeart/2008/layout/HorizontalMultiLevelHierarchy"/>
    <dgm:cxn modelId="{3DC6A052-9341-4774-A088-EE2B4F597D5B}" type="presParOf" srcId="{0E12393B-A468-43D1-87F8-DA2F9E8700E1}" destId="{35B418BB-D658-49E7-AD34-85D0C2DAB084}" srcOrd="0" destOrd="0" presId="urn:microsoft.com/office/officeart/2008/layout/HorizontalMultiLevelHierarchy"/>
    <dgm:cxn modelId="{E742A8C8-FB1B-4344-8BA5-37765576179F}" type="presParOf" srcId="{5ECECFA0-8895-4A17-AFFC-B97E241B2E5B}" destId="{3E98DD71-5E75-4ECE-BFEA-FAA726B3C6D5}" srcOrd="1" destOrd="0" presId="urn:microsoft.com/office/officeart/2008/layout/HorizontalMultiLevelHierarchy"/>
    <dgm:cxn modelId="{BCBDB8AB-B122-4777-8984-CDE31CB176C2}" type="presParOf" srcId="{3E98DD71-5E75-4ECE-BFEA-FAA726B3C6D5}" destId="{653DD151-F84F-4AF1-9426-BB669374D6F6}" srcOrd="0" destOrd="0" presId="urn:microsoft.com/office/officeart/2008/layout/HorizontalMultiLevelHierarchy"/>
    <dgm:cxn modelId="{34F92471-3123-4219-940F-0E35E77A0F94}" type="presParOf" srcId="{3E98DD71-5E75-4ECE-BFEA-FAA726B3C6D5}" destId="{72960046-2A3F-496A-9709-2874CB6E6B7F}" srcOrd="1" destOrd="0" presId="urn:microsoft.com/office/officeart/2008/layout/HorizontalMultiLevelHierarchy"/>
    <dgm:cxn modelId="{4A9347F7-BB63-4FAD-B37C-96F496ECCE98}" type="presParOf" srcId="{5ECECFA0-8895-4A17-AFFC-B97E241B2E5B}" destId="{9B9D3420-4C03-4A21-893E-B5165246D5FF}" srcOrd="2" destOrd="0" presId="urn:microsoft.com/office/officeart/2008/layout/HorizontalMultiLevelHierarchy"/>
    <dgm:cxn modelId="{2066E157-E39F-4536-873D-828FD29DC38C}" type="presParOf" srcId="{9B9D3420-4C03-4A21-893E-B5165246D5FF}" destId="{C31E01EF-B11B-496D-9BF8-9932EAF6F5CA}" srcOrd="0" destOrd="0" presId="urn:microsoft.com/office/officeart/2008/layout/HorizontalMultiLevelHierarchy"/>
    <dgm:cxn modelId="{5A7EF57E-2218-4197-A745-860992709D04}" type="presParOf" srcId="{5ECECFA0-8895-4A17-AFFC-B97E241B2E5B}" destId="{76A6137E-92CC-4587-A624-B43070A15D4A}" srcOrd="3" destOrd="0" presId="urn:microsoft.com/office/officeart/2008/layout/HorizontalMultiLevelHierarchy"/>
    <dgm:cxn modelId="{423CD147-2D53-4DF1-9C8B-EB119FC1D606}" type="presParOf" srcId="{76A6137E-92CC-4587-A624-B43070A15D4A}" destId="{CE0ED094-C13B-422D-9B3B-C587AF173AA8}" srcOrd="0" destOrd="0" presId="urn:microsoft.com/office/officeart/2008/layout/HorizontalMultiLevelHierarchy"/>
    <dgm:cxn modelId="{AFD4DD3C-1C8B-4148-882B-3D2F4EA8A47F}" type="presParOf" srcId="{76A6137E-92CC-4587-A624-B43070A15D4A}" destId="{DAF53EB8-A5E9-49B2-A1AB-EA3E361025EE}" srcOrd="1" destOrd="0" presId="urn:microsoft.com/office/officeart/2008/layout/HorizontalMultiLevelHierarchy"/>
    <dgm:cxn modelId="{A0B90F55-3882-4309-9554-F373C0B3BB95}" type="presParOf" srcId="{5ECECFA0-8895-4A17-AFFC-B97E241B2E5B}" destId="{3D4CB5B5-6680-41C6-BA3E-1463489D9136}" srcOrd="4" destOrd="0" presId="urn:microsoft.com/office/officeart/2008/layout/HorizontalMultiLevelHierarchy"/>
    <dgm:cxn modelId="{8AA67140-E6A4-496D-84A2-72CD65566CA4}" type="presParOf" srcId="{3D4CB5B5-6680-41C6-BA3E-1463489D9136}" destId="{04527AD9-0198-409C-BD29-E9D5AAB6F059}" srcOrd="0" destOrd="0" presId="urn:microsoft.com/office/officeart/2008/layout/HorizontalMultiLevelHierarchy"/>
    <dgm:cxn modelId="{9EE42D4E-24AF-4397-BFAB-2A747EFF1CB4}" type="presParOf" srcId="{5ECECFA0-8895-4A17-AFFC-B97E241B2E5B}" destId="{3DDB4C84-B373-4A78-9C59-8915DED34266}" srcOrd="5" destOrd="0" presId="urn:microsoft.com/office/officeart/2008/layout/HorizontalMultiLevelHierarchy"/>
    <dgm:cxn modelId="{42439605-5955-410A-9149-2857508CD118}" type="presParOf" srcId="{3DDB4C84-B373-4A78-9C59-8915DED34266}" destId="{E852CF1F-361A-45ED-892A-6699B9EC4135}" srcOrd="0" destOrd="0" presId="urn:microsoft.com/office/officeart/2008/layout/HorizontalMultiLevelHierarchy"/>
    <dgm:cxn modelId="{CEB41B48-0CEB-438A-B34B-45DE56E608FE}" type="presParOf" srcId="{3DDB4C84-B373-4A78-9C59-8915DED34266}" destId="{0C0C3D43-9480-4FF0-BCCE-26DC21B7B54D}" srcOrd="1" destOrd="0" presId="urn:microsoft.com/office/officeart/2008/layout/HorizontalMultiLevelHierarchy"/>
    <dgm:cxn modelId="{55A9223C-4F2B-4EED-9FB8-2D85573B1993}" type="presParOf" srcId="{5ECECFA0-8895-4A17-AFFC-B97E241B2E5B}" destId="{5355799D-7AF8-4381-8C1C-5AE3DEC13FE3}" srcOrd="6" destOrd="0" presId="urn:microsoft.com/office/officeart/2008/layout/HorizontalMultiLevelHierarchy"/>
    <dgm:cxn modelId="{E3201116-32F1-4E8E-97A0-90EAC10DD67F}" type="presParOf" srcId="{5355799D-7AF8-4381-8C1C-5AE3DEC13FE3}" destId="{CC5624B8-C975-4C40-A2FA-034AA8C63A60}" srcOrd="0" destOrd="0" presId="urn:microsoft.com/office/officeart/2008/layout/HorizontalMultiLevelHierarchy"/>
    <dgm:cxn modelId="{E3015C04-28EA-4159-B83D-2A7545595A25}" type="presParOf" srcId="{5ECECFA0-8895-4A17-AFFC-B97E241B2E5B}" destId="{F8F021BB-826D-4D9A-BCE6-3F5AD65BEBBC}" srcOrd="7" destOrd="0" presId="urn:microsoft.com/office/officeart/2008/layout/HorizontalMultiLevelHierarchy"/>
    <dgm:cxn modelId="{53A27314-D076-4D00-82F4-E1D581D9A899}" type="presParOf" srcId="{F8F021BB-826D-4D9A-BCE6-3F5AD65BEBBC}" destId="{31155BC5-FE0D-416B-9579-68053D55B7B6}" srcOrd="0" destOrd="0" presId="urn:microsoft.com/office/officeart/2008/layout/HorizontalMultiLevelHierarchy"/>
    <dgm:cxn modelId="{77BB8EFF-6894-49F5-BE8C-83876442BE5A}" type="presParOf" srcId="{F8F021BB-826D-4D9A-BCE6-3F5AD65BEBBC}" destId="{EE5EB59B-D149-4246-8C54-4660397A8A7F}" srcOrd="1" destOrd="0" presId="urn:microsoft.com/office/officeart/2008/layout/HorizontalMultiLevelHierarchy"/>
    <dgm:cxn modelId="{0B95EED6-05BB-4945-8D7A-DDB5B4F54D9C}" type="presParOf" srcId="{5ECECFA0-8895-4A17-AFFC-B97E241B2E5B}" destId="{86565589-F9E5-4158-A175-4B54BA563EDA}" srcOrd="8" destOrd="0" presId="urn:microsoft.com/office/officeart/2008/layout/HorizontalMultiLevelHierarchy"/>
    <dgm:cxn modelId="{FD12AD74-F178-4B89-9B19-6E3404FF0CFB}" type="presParOf" srcId="{86565589-F9E5-4158-A175-4B54BA563EDA}" destId="{4D441425-4BC4-48F6-956A-FBA2A17C2557}" srcOrd="0" destOrd="0" presId="urn:microsoft.com/office/officeart/2008/layout/HorizontalMultiLevelHierarchy"/>
    <dgm:cxn modelId="{ADD4B02B-9B20-4DE6-AE27-3E86D2EDFFF7}" type="presParOf" srcId="{5ECECFA0-8895-4A17-AFFC-B97E241B2E5B}" destId="{5496EEFD-76AE-4737-ABBF-B490B0681C10}" srcOrd="9" destOrd="0" presId="urn:microsoft.com/office/officeart/2008/layout/HorizontalMultiLevelHierarchy"/>
    <dgm:cxn modelId="{0B77CEFB-1B59-4C82-B29A-19FBD26E23F3}" type="presParOf" srcId="{5496EEFD-76AE-4737-ABBF-B490B0681C10}" destId="{9B42AB1F-3088-496D-9E60-FA4AAD80A94A}" srcOrd="0" destOrd="0" presId="urn:microsoft.com/office/officeart/2008/layout/HorizontalMultiLevelHierarchy"/>
    <dgm:cxn modelId="{66B70274-0B43-46E3-8344-1427C30F0CDC}" type="presParOf" srcId="{5496EEFD-76AE-4737-ABBF-B490B0681C10}" destId="{4B9258FB-7151-4EB1-BB23-65F99057F9B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DB4623-FB04-41B8-88D2-F4E8F76353E4}" type="doc">
      <dgm:prSet loTypeId="urn:microsoft.com/office/officeart/2008/layout/HorizontalMultiLevelHierarchy" loCatId="hierarchy" qsTypeId="urn:microsoft.com/office/officeart/2005/8/quickstyle/3d9" qsCatId="3D" csTypeId="urn:microsoft.com/office/officeart/2005/8/colors/accent0_1" csCatId="mainScheme" phldr="1"/>
      <dgm:spPr/>
      <dgm:t>
        <a:bodyPr/>
        <a:lstStyle/>
        <a:p>
          <a:endParaRPr lang="en-US"/>
        </a:p>
      </dgm:t>
    </dgm:pt>
    <dgm:pt modelId="{E7C6C1C6-AFD3-4AD4-ADF5-2500E23F5947}">
      <dgm:prSet phldrT="[Text]">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US" b="0" cap="none" spc="0" dirty="0">
              <a:ln w="0"/>
              <a:solidFill>
                <a:schemeClr val="accent1"/>
              </a:solidFill>
              <a:effectLst>
                <a:outerShdw blurRad="38100" dist="25400" dir="5400000" algn="ctr" rotWithShape="0">
                  <a:srgbClr val="6E747A">
                    <a:alpha val="43000"/>
                  </a:srgbClr>
                </a:outerShdw>
              </a:effectLst>
            </a:rPr>
            <a:t>Non-Carious lesions</a:t>
          </a:r>
        </a:p>
      </dgm:t>
    </dgm:pt>
    <dgm:pt modelId="{E7F5D32A-BBD5-47E2-98D4-6FA4F8825BF6}" type="parTrans" cxnId="{BAAE2C8D-9530-493A-BC71-4CC88C2980FF}">
      <dgm:prSet/>
      <dgm:spPr/>
      <dgm:t>
        <a:bodyPr/>
        <a:lstStyle/>
        <a:p>
          <a:endParaRPr lang="en-US" b="0" cap="none" spc="0">
            <a:ln w="0"/>
            <a:solidFill>
              <a:schemeClr val="accent1"/>
            </a:solidFill>
            <a:effectLst>
              <a:outerShdw blurRad="38100" dist="25400" dir="5400000" algn="ctr" rotWithShape="0">
                <a:srgbClr val="6E747A">
                  <a:alpha val="43000"/>
                </a:srgbClr>
              </a:outerShdw>
            </a:effectLst>
          </a:endParaRPr>
        </a:p>
      </dgm:t>
    </dgm:pt>
    <dgm:pt modelId="{8ACA9A22-9964-4838-BF52-D67CFDCA4061}" type="sibTrans" cxnId="{BAAE2C8D-9530-493A-BC71-4CC88C2980FF}">
      <dgm:prSet/>
      <dgm:spPr/>
      <dgm:t>
        <a:bodyPr/>
        <a:lstStyle/>
        <a:p>
          <a:endParaRPr lang="en-US" b="0" cap="none" spc="0">
            <a:ln w="0"/>
            <a:solidFill>
              <a:schemeClr val="accent1"/>
            </a:solidFill>
            <a:effectLst>
              <a:outerShdw blurRad="38100" dist="25400" dir="5400000" algn="ctr" rotWithShape="0">
                <a:srgbClr val="6E747A">
                  <a:alpha val="43000"/>
                </a:srgbClr>
              </a:outerShdw>
            </a:effectLst>
          </a:endParaRPr>
        </a:p>
      </dgm:t>
    </dgm:pt>
    <dgm:pt modelId="{6DCE27C8-EE4B-4066-8525-31FDC1935B49}">
      <dgm:prSet phldrT="[Text]">
        <dgm:style>
          <a:lnRef idx="1">
            <a:schemeClr val="accent5"/>
          </a:lnRef>
          <a:fillRef idx="2">
            <a:schemeClr val="accent5"/>
          </a:fillRef>
          <a:effectRef idx="1">
            <a:schemeClr val="accent5"/>
          </a:effectRef>
          <a:fontRef idx="minor">
            <a:schemeClr val="dk1"/>
          </a:fontRef>
        </dgm:style>
      </dgm:prSet>
      <dgm:spPr/>
      <dgm:t>
        <a:bodyPr/>
        <a:lstStyle/>
        <a:p>
          <a:r>
            <a:rPr lang="en-US" b="0" cap="none" spc="0" dirty="0">
              <a:ln w="0"/>
              <a:solidFill>
                <a:schemeClr val="accent1"/>
              </a:solidFill>
              <a:effectLst>
                <a:outerShdw blurRad="38100" dist="25400" dir="5400000" algn="ctr" rotWithShape="0">
                  <a:srgbClr val="6E747A">
                    <a:alpha val="43000"/>
                  </a:srgbClr>
                </a:outerShdw>
              </a:effectLst>
            </a:rPr>
            <a:t>Attrition</a:t>
          </a:r>
        </a:p>
      </dgm:t>
    </dgm:pt>
    <dgm:pt modelId="{F376ABD1-4A65-462A-8E97-89130183F7E4}" type="parTrans" cxnId="{0E687EBB-3A49-4D2F-89DD-70EE5E055D07}">
      <dgm:prSet/>
      <dgm:spPr/>
      <dgm:t>
        <a:bodyPr/>
        <a:lstStyle/>
        <a:p>
          <a:endParaRPr lang="en-US" b="0" cap="none" spc="0">
            <a:ln w="0"/>
            <a:solidFill>
              <a:schemeClr val="accent1"/>
            </a:solidFill>
            <a:effectLst>
              <a:outerShdw blurRad="38100" dist="25400" dir="5400000" algn="ctr" rotWithShape="0">
                <a:srgbClr val="6E747A">
                  <a:alpha val="43000"/>
                </a:srgbClr>
              </a:outerShdw>
            </a:effectLst>
          </a:endParaRPr>
        </a:p>
      </dgm:t>
    </dgm:pt>
    <dgm:pt modelId="{6E7E3C88-B450-4CE2-98C6-5BF8A2D085F1}" type="sibTrans" cxnId="{0E687EBB-3A49-4D2F-89DD-70EE5E055D07}">
      <dgm:prSet/>
      <dgm:spPr/>
      <dgm:t>
        <a:bodyPr/>
        <a:lstStyle/>
        <a:p>
          <a:endParaRPr lang="en-US" b="0" cap="none" spc="0">
            <a:ln w="0"/>
            <a:solidFill>
              <a:schemeClr val="accent1"/>
            </a:solidFill>
            <a:effectLst>
              <a:outerShdw blurRad="38100" dist="25400" dir="5400000" algn="ctr" rotWithShape="0">
                <a:srgbClr val="6E747A">
                  <a:alpha val="43000"/>
                </a:srgbClr>
              </a:outerShdw>
            </a:effectLst>
          </a:endParaRPr>
        </a:p>
      </dgm:t>
    </dgm:pt>
    <dgm:pt modelId="{F6D1E2C4-01A3-4A23-9945-CC69F1BC16A4}">
      <dgm:prSet phldrT="[Text]">
        <dgm:style>
          <a:lnRef idx="1">
            <a:schemeClr val="accent2"/>
          </a:lnRef>
          <a:fillRef idx="2">
            <a:schemeClr val="accent2"/>
          </a:fillRef>
          <a:effectRef idx="1">
            <a:schemeClr val="accent2"/>
          </a:effectRef>
          <a:fontRef idx="minor">
            <a:schemeClr val="dk1"/>
          </a:fontRef>
        </dgm:style>
      </dgm:prSet>
      <dgm:spPr/>
      <dgm:t>
        <a:bodyPr/>
        <a:lstStyle/>
        <a:p>
          <a:r>
            <a:rPr lang="en-US" b="0" cap="none" spc="0" dirty="0">
              <a:ln w="0"/>
              <a:solidFill>
                <a:schemeClr val="accent1"/>
              </a:solidFill>
              <a:effectLst>
                <a:outerShdw blurRad="38100" dist="25400" dir="5400000" algn="ctr" rotWithShape="0">
                  <a:srgbClr val="6E747A">
                    <a:alpha val="43000"/>
                  </a:srgbClr>
                </a:outerShdw>
              </a:effectLst>
            </a:rPr>
            <a:t>Abrasion</a:t>
          </a:r>
        </a:p>
      </dgm:t>
    </dgm:pt>
    <dgm:pt modelId="{187103F0-86C5-49B4-AD60-20940D6D97B9}" type="parTrans" cxnId="{3C173551-8220-493F-84F8-65BDECA24835}">
      <dgm:prSet/>
      <dgm:spPr/>
      <dgm:t>
        <a:bodyPr/>
        <a:lstStyle/>
        <a:p>
          <a:endParaRPr lang="en-US" b="0" cap="none" spc="0">
            <a:ln w="0"/>
            <a:solidFill>
              <a:schemeClr val="accent1"/>
            </a:solidFill>
            <a:effectLst>
              <a:outerShdw blurRad="38100" dist="25400" dir="5400000" algn="ctr" rotWithShape="0">
                <a:srgbClr val="6E747A">
                  <a:alpha val="43000"/>
                </a:srgbClr>
              </a:outerShdw>
            </a:effectLst>
          </a:endParaRPr>
        </a:p>
      </dgm:t>
    </dgm:pt>
    <dgm:pt modelId="{D839B4B7-21DD-4E4B-AB8B-D19CB69758E2}" type="sibTrans" cxnId="{3C173551-8220-493F-84F8-65BDECA24835}">
      <dgm:prSet/>
      <dgm:spPr/>
      <dgm:t>
        <a:bodyPr/>
        <a:lstStyle/>
        <a:p>
          <a:endParaRPr lang="en-US" b="0" cap="none" spc="0">
            <a:ln w="0"/>
            <a:solidFill>
              <a:schemeClr val="accent1"/>
            </a:solidFill>
            <a:effectLst>
              <a:outerShdw blurRad="38100" dist="25400" dir="5400000" algn="ctr" rotWithShape="0">
                <a:srgbClr val="6E747A">
                  <a:alpha val="43000"/>
                </a:srgbClr>
              </a:outerShdw>
            </a:effectLst>
          </a:endParaRPr>
        </a:p>
      </dgm:t>
    </dgm:pt>
    <dgm:pt modelId="{DDDDA58B-CD97-43A5-9111-1CE2F401F8FE}">
      <dgm:prSet phldrT="[Text]">
        <dgm:style>
          <a:lnRef idx="0">
            <a:schemeClr val="accent1"/>
          </a:lnRef>
          <a:fillRef idx="3">
            <a:schemeClr val="accent1"/>
          </a:fillRef>
          <a:effectRef idx="3">
            <a:schemeClr val="accent1"/>
          </a:effectRef>
          <a:fontRef idx="minor">
            <a:schemeClr val="lt1"/>
          </a:fontRef>
        </dgm:style>
      </dgm:prSet>
      <dgm:spPr/>
      <dgm:t>
        <a:bodyPr/>
        <a:lstStyle/>
        <a:p>
          <a:r>
            <a:rPr lang="en-US" b="0" cap="none" spc="0" dirty="0">
              <a:ln w="0"/>
              <a:solidFill>
                <a:schemeClr val="accent1"/>
              </a:solidFill>
              <a:effectLst>
                <a:outerShdw blurRad="38100" dist="25400" dir="5400000" algn="ctr" rotWithShape="0">
                  <a:srgbClr val="6E747A">
                    <a:alpha val="43000"/>
                  </a:srgbClr>
                </a:outerShdw>
              </a:effectLst>
            </a:rPr>
            <a:t>Erosion</a:t>
          </a:r>
        </a:p>
      </dgm:t>
    </dgm:pt>
    <dgm:pt modelId="{E6BF31C2-7B1E-4B0E-A5C6-71A6831AD0C2}" type="parTrans" cxnId="{DE9C5DA4-8F8F-4AB5-9BD8-C83F35663621}">
      <dgm:prSet/>
      <dgm:spPr/>
      <dgm:t>
        <a:bodyPr/>
        <a:lstStyle/>
        <a:p>
          <a:endParaRPr lang="en-US" b="0" cap="none" spc="0">
            <a:ln w="0"/>
            <a:solidFill>
              <a:schemeClr val="accent1"/>
            </a:solidFill>
            <a:effectLst>
              <a:outerShdw blurRad="38100" dist="25400" dir="5400000" algn="ctr" rotWithShape="0">
                <a:srgbClr val="6E747A">
                  <a:alpha val="43000"/>
                </a:srgbClr>
              </a:outerShdw>
            </a:effectLst>
          </a:endParaRPr>
        </a:p>
      </dgm:t>
    </dgm:pt>
    <dgm:pt modelId="{4E0627D8-CD2A-401F-BF39-9343B60D2256}" type="sibTrans" cxnId="{DE9C5DA4-8F8F-4AB5-9BD8-C83F35663621}">
      <dgm:prSet/>
      <dgm:spPr/>
      <dgm:t>
        <a:bodyPr/>
        <a:lstStyle/>
        <a:p>
          <a:endParaRPr lang="en-US" b="0" cap="none" spc="0">
            <a:ln w="0"/>
            <a:solidFill>
              <a:schemeClr val="accent1"/>
            </a:solidFill>
            <a:effectLst>
              <a:outerShdw blurRad="38100" dist="25400" dir="5400000" algn="ctr" rotWithShape="0">
                <a:srgbClr val="6E747A">
                  <a:alpha val="43000"/>
                </a:srgbClr>
              </a:outerShdw>
            </a:effectLst>
          </a:endParaRPr>
        </a:p>
      </dgm:t>
    </dgm:pt>
    <dgm:pt modelId="{C4B647F9-AF2C-4CCD-BECD-05F21C5B4BF3}" type="pres">
      <dgm:prSet presAssocID="{BFDB4623-FB04-41B8-88D2-F4E8F76353E4}" presName="Name0" presStyleCnt="0">
        <dgm:presLayoutVars>
          <dgm:chPref val="1"/>
          <dgm:dir/>
          <dgm:animOne val="branch"/>
          <dgm:animLvl val="lvl"/>
          <dgm:resizeHandles val="exact"/>
        </dgm:presLayoutVars>
      </dgm:prSet>
      <dgm:spPr/>
    </dgm:pt>
    <dgm:pt modelId="{16A6A1DC-D368-485B-98F0-196EA72A3F03}" type="pres">
      <dgm:prSet presAssocID="{E7C6C1C6-AFD3-4AD4-ADF5-2500E23F5947}" presName="root1" presStyleCnt="0"/>
      <dgm:spPr/>
    </dgm:pt>
    <dgm:pt modelId="{338A7BBD-B757-4ECD-90E9-81B558FBD4E9}" type="pres">
      <dgm:prSet presAssocID="{E7C6C1C6-AFD3-4AD4-ADF5-2500E23F5947}" presName="LevelOneTextNode" presStyleLbl="node0" presStyleIdx="0" presStyleCnt="1">
        <dgm:presLayoutVars>
          <dgm:chPref val="3"/>
        </dgm:presLayoutVars>
      </dgm:prSet>
      <dgm:spPr/>
    </dgm:pt>
    <dgm:pt modelId="{68EF5F1E-D7F4-481B-95F2-53CBC7C14CCB}" type="pres">
      <dgm:prSet presAssocID="{E7C6C1C6-AFD3-4AD4-ADF5-2500E23F5947}" presName="level2hierChild" presStyleCnt="0"/>
      <dgm:spPr/>
    </dgm:pt>
    <dgm:pt modelId="{2A86A95D-1B96-41C0-A921-2627182D4B20}" type="pres">
      <dgm:prSet presAssocID="{F376ABD1-4A65-462A-8E97-89130183F7E4}" presName="conn2-1" presStyleLbl="parChTrans1D2" presStyleIdx="0" presStyleCnt="3"/>
      <dgm:spPr/>
    </dgm:pt>
    <dgm:pt modelId="{6FA7BC36-0EC1-4E11-B808-BF38C7B762E9}" type="pres">
      <dgm:prSet presAssocID="{F376ABD1-4A65-462A-8E97-89130183F7E4}" presName="connTx" presStyleLbl="parChTrans1D2" presStyleIdx="0" presStyleCnt="3"/>
      <dgm:spPr/>
    </dgm:pt>
    <dgm:pt modelId="{5E88359E-0482-4356-B3E9-A3B2F25CFC61}" type="pres">
      <dgm:prSet presAssocID="{6DCE27C8-EE4B-4066-8525-31FDC1935B49}" presName="root2" presStyleCnt="0"/>
      <dgm:spPr/>
    </dgm:pt>
    <dgm:pt modelId="{4085D099-8773-4561-B4CC-A4D0642E3FB5}" type="pres">
      <dgm:prSet presAssocID="{6DCE27C8-EE4B-4066-8525-31FDC1935B49}" presName="LevelTwoTextNode" presStyleLbl="node2" presStyleIdx="0" presStyleCnt="3">
        <dgm:presLayoutVars>
          <dgm:chPref val="3"/>
        </dgm:presLayoutVars>
      </dgm:prSet>
      <dgm:spPr/>
    </dgm:pt>
    <dgm:pt modelId="{9F4A5DDB-3E38-4466-B09B-0AEDF5F7CFC2}" type="pres">
      <dgm:prSet presAssocID="{6DCE27C8-EE4B-4066-8525-31FDC1935B49}" presName="level3hierChild" presStyleCnt="0"/>
      <dgm:spPr/>
    </dgm:pt>
    <dgm:pt modelId="{CD701A34-6166-4BFD-99D3-6EA82AB47943}" type="pres">
      <dgm:prSet presAssocID="{187103F0-86C5-49B4-AD60-20940D6D97B9}" presName="conn2-1" presStyleLbl="parChTrans1D2" presStyleIdx="1" presStyleCnt="3"/>
      <dgm:spPr/>
    </dgm:pt>
    <dgm:pt modelId="{5C5583CC-D66B-4D15-AC45-D7FF68F85933}" type="pres">
      <dgm:prSet presAssocID="{187103F0-86C5-49B4-AD60-20940D6D97B9}" presName="connTx" presStyleLbl="parChTrans1D2" presStyleIdx="1" presStyleCnt="3"/>
      <dgm:spPr/>
    </dgm:pt>
    <dgm:pt modelId="{9D99C9E9-9C6C-4116-BCC0-3CAC33BA7989}" type="pres">
      <dgm:prSet presAssocID="{F6D1E2C4-01A3-4A23-9945-CC69F1BC16A4}" presName="root2" presStyleCnt="0"/>
      <dgm:spPr/>
    </dgm:pt>
    <dgm:pt modelId="{EA7FE1EE-DA65-4E8B-87F4-58264DAD1330}" type="pres">
      <dgm:prSet presAssocID="{F6D1E2C4-01A3-4A23-9945-CC69F1BC16A4}" presName="LevelTwoTextNode" presStyleLbl="node2" presStyleIdx="1" presStyleCnt="3">
        <dgm:presLayoutVars>
          <dgm:chPref val="3"/>
        </dgm:presLayoutVars>
      </dgm:prSet>
      <dgm:spPr/>
    </dgm:pt>
    <dgm:pt modelId="{F04CE4A9-8040-48A6-A3AD-E3102DA6A86A}" type="pres">
      <dgm:prSet presAssocID="{F6D1E2C4-01A3-4A23-9945-CC69F1BC16A4}" presName="level3hierChild" presStyleCnt="0"/>
      <dgm:spPr/>
    </dgm:pt>
    <dgm:pt modelId="{B14608DA-0279-4844-8789-A48EED589261}" type="pres">
      <dgm:prSet presAssocID="{E6BF31C2-7B1E-4B0E-A5C6-71A6831AD0C2}" presName="conn2-1" presStyleLbl="parChTrans1D2" presStyleIdx="2" presStyleCnt="3"/>
      <dgm:spPr/>
    </dgm:pt>
    <dgm:pt modelId="{BA560452-DE67-45F5-8C32-758121550FE1}" type="pres">
      <dgm:prSet presAssocID="{E6BF31C2-7B1E-4B0E-A5C6-71A6831AD0C2}" presName="connTx" presStyleLbl="parChTrans1D2" presStyleIdx="2" presStyleCnt="3"/>
      <dgm:spPr/>
    </dgm:pt>
    <dgm:pt modelId="{5E60657D-4EDC-423A-8980-17BE643CD604}" type="pres">
      <dgm:prSet presAssocID="{DDDDA58B-CD97-43A5-9111-1CE2F401F8FE}" presName="root2" presStyleCnt="0"/>
      <dgm:spPr/>
    </dgm:pt>
    <dgm:pt modelId="{9C6C9952-E634-42BC-B764-39B84F08CB21}" type="pres">
      <dgm:prSet presAssocID="{DDDDA58B-CD97-43A5-9111-1CE2F401F8FE}" presName="LevelTwoTextNode" presStyleLbl="node2" presStyleIdx="2" presStyleCnt="3">
        <dgm:presLayoutVars>
          <dgm:chPref val="3"/>
        </dgm:presLayoutVars>
      </dgm:prSet>
      <dgm:spPr/>
    </dgm:pt>
    <dgm:pt modelId="{6CEF4068-C02A-4580-B051-5CBA78503727}" type="pres">
      <dgm:prSet presAssocID="{DDDDA58B-CD97-43A5-9111-1CE2F401F8FE}" presName="level3hierChild" presStyleCnt="0"/>
      <dgm:spPr/>
    </dgm:pt>
  </dgm:ptLst>
  <dgm:cxnLst>
    <dgm:cxn modelId="{1B83AB13-3340-4012-B19D-F581C0C2841E}" type="presOf" srcId="{DDDDA58B-CD97-43A5-9111-1CE2F401F8FE}" destId="{9C6C9952-E634-42BC-B764-39B84F08CB21}" srcOrd="0" destOrd="0" presId="urn:microsoft.com/office/officeart/2008/layout/HorizontalMultiLevelHierarchy"/>
    <dgm:cxn modelId="{DC868B4B-6BE3-4765-BC32-9F015C94440A}" type="presOf" srcId="{187103F0-86C5-49B4-AD60-20940D6D97B9}" destId="{CD701A34-6166-4BFD-99D3-6EA82AB47943}" srcOrd="0" destOrd="0" presId="urn:microsoft.com/office/officeart/2008/layout/HorizontalMultiLevelHierarchy"/>
    <dgm:cxn modelId="{3C173551-8220-493F-84F8-65BDECA24835}" srcId="{E7C6C1C6-AFD3-4AD4-ADF5-2500E23F5947}" destId="{F6D1E2C4-01A3-4A23-9945-CC69F1BC16A4}" srcOrd="1" destOrd="0" parTransId="{187103F0-86C5-49B4-AD60-20940D6D97B9}" sibTransId="{D839B4B7-21DD-4E4B-AB8B-D19CB69758E2}"/>
    <dgm:cxn modelId="{B5450973-51EE-4FF7-9FB8-9D11F1BAD76D}" type="presOf" srcId="{E6BF31C2-7B1E-4B0E-A5C6-71A6831AD0C2}" destId="{BA560452-DE67-45F5-8C32-758121550FE1}" srcOrd="1" destOrd="0" presId="urn:microsoft.com/office/officeart/2008/layout/HorizontalMultiLevelHierarchy"/>
    <dgm:cxn modelId="{7A036281-5876-4742-87AA-8A0C79267DE1}" type="presOf" srcId="{BFDB4623-FB04-41B8-88D2-F4E8F76353E4}" destId="{C4B647F9-AF2C-4CCD-BECD-05F21C5B4BF3}" srcOrd="0" destOrd="0" presId="urn:microsoft.com/office/officeart/2008/layout/HorizontalMultiLevelHierarchy"/>
    <dgm:cxn modelId="{C438BF84-AF0A-47CF-8AF3-A8604677BDB0}" type="presOf" srcId="{6DCE27C8-EE4B-4066-8525-31FDC1935B49}" destId="{4085D099-8773-4561-B4CC-A4D0642E3FB5}" srcOrd="0" destOrd="0" presId="urn:microsoft.com/office/officeart/2008/layout/HorizontalMultiLevelHierarchy"/>
    <dgm:cxn modelId="{BAAE2C8D-9530-493A-BC71-4CC88C2980FF}" srcId="{BFDB4623-FB04-41B8-88D2-F4E8F76353E4}" destId="{E7C6C1C6-AFD3-4AD4-ADF5-2500E23F5947}" srcOrd="0" destOrd="0" parTransId="{E7F5D32A-BBD5-47E2-98D4-6FA4F8825BF6}" sibTransId="{8ACA9A22-9964-4838-BF52-D67CFDCA4061}"/>
    <dgm:cxn modelId="{47F8779D-435F-4955-8A05-4CBE66FF14E7}" type="presOf" srcId="{E6BF31C2-7B1E-4B0E-A5C6-71A6831AD0C2}" destId="{B14608DA-0279-4844-8789-A48EED589261}" srcOrd="0" destOrd="0" presId="urn:microsoft.com/office/officeart/2008/layout/HorizontalMultiLevelHierarchy"/>
    <dgm:cxn modelId="{6D78A39D-76DF-4CF7-B066-CE74975B7FD8}" type="presOf" srcId="{F6D1E2C4-01A3-4A23-9945-CC69F1BC16A4}" destId="{EA7FE1EE-DA65-4E8B-87F4-58264DAD1330}" srcOrd="0" destOrd="0" presId="urn:microsoft.com/office/officeart/2008/layout/HorizontalMultiLevelHierarchy"/>
    <dgm:cxn modelId="{DE9C5DA4-8F8F-4AB5-9BD8-C83F35663621}" srcId="{E7C6C1C6-AFD3-4AD4-ADF5-2500E23F5947}" destId="{DDDDA58B-CD97-43A5-9111-1CE2F401F8FE}" srcOrd="2" destOrd="0" parTransId="{E6BF31C2-7B1E-4B0E-A5C6-71A6831AD0C2}" sibTransId="{4E0627D8-CD2A-401F-BF39-9343B60D2256}"/>
    <dgm:cxn modelId="{F77C53A8-CE85-444E-B842-1F84101ABC91}" type="presOf" srcId="{187103F0-86C5-49B4-AD60-20940D6D97B9}" destId="{5C5583CC-D66B-4D15-AC45-D7FF68F85933}" srcOrd="1" destOrd="0" presId="urn:microsoft.com/office/officeart/2008/layout/HorizontalMultiLevelHierarchy"/>
    <dgm:cxn modelId="{294451B8-AE83-45DA-9CF5-99A430B203B4}" type="presOf" srcId="{F376ABD1-4A65-462A-8E97-89130183F7E4}" destId="{2A86A95D-1B96-41C0-A921-2627182D4B20}" srcOrd="0" destOrd="0" presId="urn:microsoft.com/office/officeart/2008/layout/HorizontalMultiLevelHierarchy"/>
    <dgm:cxn modelId="{0E687EBB-3A49-4D2F-89DD-70EE5E055D07}" srcId="{E7C6C1C6-AFD3-4AD4-ADF5-2500E23F5947}" destId="{6DCE27C8-EE4B-4066-8525-31FDC1935B49}" srcOrd="0" destOrd="0" parTransId="{F376ABD1-4A65-462A-8E97-89130183F7E4}" sibTransId="{6E7E3C88-B450-4CE2-98C6-5BF8A2D085F1}"/>
    <dgm:cxn modelId="{CC53A3CF-ABB3-4479-B342-1BFA6E4DA055}" type="presOf" srcId="{F376ABD1-4A65-462A-8E97-89130183F7E4}" destId="{6FA7BC36-0EC1-4E11-B808-BF38C7B762E9}" srcOrd="1" destOrd="0" presId="urn:microsoft.com/office/officeart/2008/layout/HorizontalMultiLevelHierarchy"/>
    <dgm:cxn modelId="{2B60C2D8-84F8-4908-A9FD-D5B71C2A0C96}" type="presOf" srcId="{E7C6C1C6-AFD3-4AD4-ADF5-2500E23F5947}" destId="{338A7BBD-B757-4ECD-90E9-81B558FBD4E9}" srcOrd="0" destOrd="0" presId="urn:microsoft.com/office/officeart/2008/layout/HorizontalMultiLevelHierarchy"/>
    <dgm:cxn modelId="{5BB11A00-E8B5-4A9E-8F3E-E7FCCFAE96ED}" type="presParOf" srcId="{C4B647F9-AF2C-4CCD-BECD-05F21C5B4BF3}" destId="{16A6A1DC-D368-485B-98F0-196EA72A3F03}" srcOrd="0" destOrd="0" presId="urn:microsoft.com/office/officeart/2008/layout/HorizontalMultiLevelHierarchy"/>
    <dgm:cxn modelId="{BA4FB334-F11F-4E72-9800-9B2AD415D671}" type="presParOf" srcId="{16A6A1DC-D368-485B-98F0-196EA72A3F03}" destId="{338A7BBD-B757-4ECD-90E9-81B558FBD4E9}" srcOrd="0" destOrd="0" presId="urn:microsoft.com/office/officeart/2008/layout/HorizontalMultiLevelHierarchy"/>
    <dgm:cxn modelId="{210FA9B8-97BA-4B08-A4A7-5F60D846CB65}" type="presParOf" srcId="{16A6A1DC-D368-485B-98F0-196EA72A3F03}" destId="{68EF5F1E-D7F4-481B-95F2-53CBC7C14CCB}" srcOrd="1" destOrd="0" presId="urn:microsoft.com/office/officeart/2008/layout/HorizontalMultiLevelHierarchy"/>
    <dgm:cxn modelId="{CB4D7E3D-0F37-4B6D-9483-644F0C04375B}" type="presParOf" srcId="{68EF5F1E-D7F4-481B-95F2-53CBC7C14CCB}" destId="{2A86A95D-1B96-41C0-A921-2627182D4B20}" srcOrd="0" destOrd="0" presId="urn:microsoft.com/office/officeart/2008/layout/HorizontalMultiLevelHierarchy"/>
    <dgm:cxn modelId="{41CFEFF1-3BB0-4A2B-B385-873B37B218EB}" type="presParOf" srcId="{2A86A95D-1B96-41C0-A921-2627182D4B20}" destId="{6FA7BC36-0EC1-4E11-B808-BF38C7B762E9}" srcOrd="0" destOrd="0" presId="urn:microsoft.com/office/officeart/2008/layout/HorizontalMultiLevelHierarchy"/>
    <dgm:cxn modelId="{25B5A7D1-D171-41EA-9A6C-F1AFD331150A}" type="presParOf" srcId="{68EF5F1E-D7F4-481B-95F2-53CBC7C14CCB}" destId="{5E88359E-0482-4356-B3E9-A3B2F25CFC61}" srcOrd="1" destOrd="0" presId="urn:microsoft.com/office/officeart/2008/layout/HorizontalMultiLevelHierarchy"/>
    <dgm:cxn modelId="{32185085-3B15-4458-92B8-A2DC0F0E2107}" type="presParOf" srcId="{5E88359E-0482-4356-B3E9-A3B2F25CFC61}" destId="{4085D099-8773-4561-B4CC-A4D0642E3FB5}" srcOrd="0" destOrd="0" presId="urn:microsoft.com/office/officeart/2008/layout/HorizontalMultiLevelHierarchy"/>
    <dgm:cxn modelId="{60BCEC9C-2A84-4B39-8EEC-ECC687FBED52}" type="presParOf" srcId="{5E88359E-0482-4356-B3E9-A3B2F25CFC61}" destId="{9F4A5DDB-3E38-4466-B09B-0AEDF5F7CFC2}" srcOrd="1" destOrd="0" presId="urn:microsoft.com/office/officeart/2008/layout/HorizontalMultiLevelHierarchy"/>
    <dgm:cxn modelId="{EFCB487B-5405-4522-8791-4F1D53399B5D}" type="presParOf" srcId="{68EF5F1E-D7F4-481B-95F2-53CBC7C14CCB}" destId="{CD701A34-6166-4BFD-99D3-6EA82AB47943}" srcOrd="2" destOrd="0" presId="urn:microsoft.com/office/officeart/2008/layout/HorizontalMultiLevelHierarchy"/>
    <dgm:cxn modelId="{3E90BBDC-3B16-4885-B481-73AA6F8B26F0}" type="presParOf" srcId="{CD701A34-6166-4BFD-99D3-6EA82AB47943}" destId="{5C5583CC-D66B-4D15-AC45-D7FF68F85933}" srcOrd="0" destOrd="0" presId="urn:microsoft.com/office/officeart/2008/layout/HorizontalMultiLevelHierarchy"/>
    <dgm:cxn modelId="{99E2A517-B5C0-4F9B-946E-44B960C99D51}" type="presParOf" srcId="{68EF5F1E-D7F4-481B-95F2-53CBC7C14CCB}" destId="{9D99C9E9-9C6C-4116-BCC0-3CAC33BA7989}" srcOrd="3" destOrd="0" presId="urn:microsoft.com/office/officeart/2008/layout/HorizontalMultiLevelHierarchy"/>
    <dgm:cxn modelId="{7C2B323A-C1A8-474F-9A74-240CCB0959E2}" type="presParOf" srcId="{9D99C9E9-9C6C-4116-BCC0-3CAC33BA7989}" destId="{EA7FE1EE-DA65-4E8B-87F4-58264DAD1330}" srcOrd="0" destOrd="0" presId="urn:microsoft.com/office/officeart/2008/layout/HorizontalMultiLevelHierarchy"/>
    <dgm:cxn modelId="{245A90EA-E0AB-49B0-BC8C-84949529019C}" type="presParOf" srcId="{9D99C9E9-9C6C-4116-BCC0-3CAC33BA7989}" destId="{F04CE4A9-8040-48A6-A3AD-E3102DA6A86A}" srcOrd="1" destOrd="0" presId="urn:microsoft.com/office/officeart/2008/layout/HorizontalMultiLevelHierarchy"/>
    <dgm:cxn modelId="{D608C3B1-4570-490C-B644-C615276C0B70}" type="presParOf" srcId="{68EF5F1E-D7F4-481B-95F2-53CBC7C14CCB}" destId="{B14608DA-0279-4844-8789-A48EED589261}" srcOrd="4" destOrd="0" presId="urn:microsoft.com/office/officeart/2008/layout/HorizontalMultiLevelHierarchy"/>
    <dgm:cxn modelId="{97C24F3F-B436-4028-B55C-8DDF7D7E7B5D}" type="presParOf" srcId="{B14608DA-0279-4844-8789-A48EED589261}" destId="{BA560452-DE67-45F5-8C32-758121550FE1}" srcOrd="0" destOrd="0" presId="urn:microsoft.com/office/officeart/2008/layout/HorizontalMultiLevelHierarchy"/>
    <dgm:cxn modelId="{F1F40C5C-091D-417E-940E-179A0E7C9AC4}" type="presParOf" srcId="{68EF5F1E-D7F4-481B-95F2-53CBC7C14CCB}" destId="{5E60657D-4EDC-423A-8980-17BE643CD604}" srcOrd="5" destOrd="0" presId="urn:microsoft.com/office/officeart/2008/layout/HorizontalMultiLevelHierarchy"/>
    <dgm:cxn modelId="{354C7188-C223-4C08-B142-FF822AC09A7E}" type="presParOf" srcId="{5E60657D-4EDC-423A-8980-17BE643CD604}" destId="{9C6C9952-E634-42BC-B764-39B84F08CB21}" srcOrd="0" destOrd="0" presId="urn:microsoft.com/office/officeart/2008/layout/HorizontalMultiLevelHierarchy"/>
    <dgm:cxn modelId="{E33864B1-8600-47B4-95EE-60898BA54696}" type="presParOf" srcId="{5E60657D-4EDC-423A-8980-17BE643CD604}" destId="{6CEF4068-C02A-4580-B051-5CBA78503727}"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5AD867-AB7C-48A7-B33B-54C7068F64C9}" type="doc">
      <dgm:prSet loTypeId="urn:microsoft.com/office/officeart/2005/8/layout/radial5" loCatId="relationship" qsTypeId="urn:microsoft.com/office/officeart/2005/8/quickstyle/simple5" qsCatId="simple" csTypeId="urn:microsoft.com/office/officeart/2005/8/colors/accent1_2" csCatId="accent1" phldr="1"/>
      <dgm:spPr/>
      <dgm:t>
        <a:bodyPr/>
        <a:lstStyle/>
        <a:p>
          <a:endParaRPr lang="en-US"/>
        </a:p>
      </dgm:t>
    </dgm:pt>
    <dgm:pt modelId="{D19DD5A4-8B5A-4DD4-976F-D10D281C432E}">
      <dgm:prSet phldrT="[Text]" custT="1"/>
      <dgm:spPr>
        <a:solidFill>
          <a:srgbClr val="FF0000">
            <a:alpha val="75000"/>
          </a:srgbClr>
        </a:solidFill>
      </dgm:spPr>
      <dgm:t>
        <a:bodyPr/>
        <a:lstStyle/>
        <a:p>
          <a:r>
            <a:rPr lang="en-US" sz="2800" b="1" dirty="0"/>
            <a:t>Operative dentistry deals with</a:t>
          </a:r>
        </a:p>
      </dgm:t>
    </dgm:pt>
    <dgm:pt modelId="{0519C585-1457-4D02-8AF2-6737DF2EC217}" type="parTrans" cxnId="{AA881A13-3DAD-4163-8D77-00C8B6122CEF}">
      <dgm:prSet/>
      <dgm:spPr/>
      <dgm:t>
        <a:bodyPr/>
        <a:lstStyle/>
        <a:p>
          <a:endParaRPr lang="en-US"/>
        </a:p>
      </dgm:t>
    </dgm:pt>
    <dgm:pt modelId="{95272EE3-5700-43B5-9574-92E8CCAE74E8}" type="sibTrans" cxnId="{AA881A13-3DAD-4163-8D77-00C8B6122CEF}">
      <dgm:prSet/>
      <dgm:spPr/>
      <dgm:t>
        <a:bodyPr/>
        <a:lstStyle/>
        <a:p>
          <a:endParaRPr lang="en-US"/>
        </a:p>
      </dgm:t>
    </dgm:pt>
    <dgm:pt modelId="{0497C781-E528-4DD2-AA04-6C6084810A30}">
      <dgm:prSet/>
      <dgm:spPr/>
      <dgm:t>
        <a:bodyPr/>
        <a:lstStyle/>
        <a:p>
          <a:endParaRPr lang="en-US"/>
        </a:p>
      </dgm:t>
    </dgm:pt>
    <dgm:pt modelId="{1B51CDAA-C0BB-4914-9B33-9C1A9BDDEC2F}" type="parTrans" cxnId="{3AC3F394-383C-4977-9974-27F0F07BDEBA}">
      <dgm:prSet/>
      <dgm:spPr/>
      <dgm:t>
        <a:bodyPr/>
        <a:lstStyle/>
        <a:p>
          <a:endParaRPr lang="en-US"/>
        </a:p>
      </dgm:t>
    </dgm:pt>
    <dgm:pt modelId="{4982936C-84BF-485B-BCD2-8248D62332CB}" type="sibTrans" cxnId="{3AC3F394-383C-4977-9974-27F0F07BDEBA}">
      <dgm:prSet/>
      <dgm:spPr/>
      <dgm:t>
        <a:bodyPr/>
        <a:lstStyle/>
        <a:p>
          <a:endParaRPr lang="en-US"/>
        </a:p>
      </dgm:t>
    </dgm:pt>
    <dgm:pt modelId="{630689BF-4250-4AFF-9608-794C83B0F6EF}">
      <dgm:prSet/>
      <dgm:spPr/>
      <dgm:t>
        <a:bodyPr/>
        <a:lstStyle/>
        <a:p>
          <a:endParaRPr lang="en-US"/>
        </a:p>
      </dgm:t>
    </dgm:pt>
    <dgm:pt modelId="{06A28937-D886-4B39-9F1D-C581B385D946}" type="parTrans" cxnId="{C8242FB5-74B7-4CC7-A935-7FAC81CDC3F1}">
      <dgm:prSet/>
      <dgm:spPr/>
      <dgm:t>
        <a:bodyPr/>
        <a:lstStyle/>
        <a:p>
          <a:endParaRPr lang="en-US"/>
        </a:p>
      </dgm:t>
    </dgm:pt>
    <dgm:pt modelId="{A3DE745B-EABB-4251-A31F-DDC388DA14E5}" type="sibTrans" cxnId="{C8242FB5-74B7-4CC7-A935-7FAC81CDC3F1}">
      <dgm:prSet/>
      <dgm:spPr/>
      <dgm:t>
        <a:bodyPr/>
        <a:lstStyle/>
        <a:p>
          <a:endParaRPr lang="en-US"/>
        </a:p>
      </dgm:t>
    </dgm:pt>
    <dgm:pt modelId="{23DCFEE2-F34E-4BFA-AAD0-7F79AD3B6F8A}">
      <dgm:prSet/>
      <dgm:spPr/>
      <dgm:t>
        <a:bodyPr/>
        <a:lstStyle/>
        <a:p>
          <a:endParaRPr lang="en-US"/>
        </a:p>
      </dgm:t>
    </dgm:pt>
    <dgm:pt modelId="{03BFDCF8-303E-4CB4-BD95-7DAEBDC0BE02}" type="parTrans" cxnId="{21A00AE3-F0BB-4F07-AE4E-6F71417A4C59}">
      <dgm:prSet/>
      <dgm:spPr/>
      <dgm:t>
        <a:bodyPr/>
        <a:lstStyle/>
        <a:p>
          <a:endParaRPr lang="en-US"/>
        </a:p>
      </dgm:t>
    </dgm:pt>
    <dgm:pt modelId="{7546C17A-9D11-4FCF-86D7-99D1B4090FD1}" type="sibTrans" cxnId="{21A00AE3-F0BB-4F07-AE4E-6F71417A4C59}">
      <dgm:prSet/>
      <dgm:spPr/>
      <dgm:t>
        <a:bodyPr/>
        <a:lstStyle/>
        <a:p>
          <a:endParaRPr lang="en-US"/>
        </a:p>
      </dgm:t>
    </dgm:pt>
    <dgm:pt modelId="{F7440A53-F443-4AD9-AC29-05724B6AD40E}">
      <dgm:prSet custT="1"/>
      <dgm:spPr>
        <a:solidFill>
          <a:schemeClr val="accent4"/>
        </a:solidFill>
      </dgm:spPr>
      <dgm:t>
        <a:bodyPr/>
        <a:lstStyle/>
        <a:p>
          <a:r>
            <a:rPr lang="en-US" sz="2800" b="1" dirty="0"/>
            <a:t>Diagnosis</a:t>
          </a:r>
        </a:p>
      </dgm:t>
    </dgm:pt>
    <dgm:pt modelId="{119DE411-11F7-4662-82C2-CDEDF76AAC1B}" type="parTrans" cxnId="{7EAE58E1-E9B7-4C6B-AB07-7CEBB636009A}">
      <dgm:prSet/>
      <dgm:spPr/>
      <dgm:t>
        <a:bodyPr/>
        <a:lstStyle/>
        <a:p>
          <a:endParaRPr lang="en-US"/>
        </a:p>
      </dgm:t>
    </dgm:pt>
    <dgm:pt modelId="{A0CD0CD5-D113-4FD3-A959-3FF2F949F47A}" type="sibTrans" cxnId="{7EAE58E1-E9B7-4C6B-AB07-7CEBB636009A}">
      <dgm:prSet/>
      <dgm:spPr/>
      <dgm:t>
        <a:bodyPr/>
        <a:lstStyle/>
        <a:p>
          <a:endParaRPr lang="en-US"/>
        </a:p>
      </dgm:t>
    </dgm:pt>
    <dgm:pt modelId="{3FFB3FE5-D875-46C2-889A-E45E9CFDC7DF}">
      <dgm:prSet/>
      <dgm:spPr>
        <a:solidFill>
          <a:schemeClr val="accent4"/>
        </a:solidFill>
      </dgm:spPr>
      <dgm:t>
        <a:bodyPr/>
        <a:lstStyle/>
        <a:p>
          <a:r>
            <a:rPr lang="en-US" b="1" dirty="0"/>
            <a:t>Prevention</a:t>
          </a:r>
        </a:p>
      </dgm:t>
    </dgm:pt>
    <dgm:pt modelId="{13E1F59D-D9D6-4D70-88C4-DE5FC473AE6A}" type="parTrans" cxnId="{3D8EF9F1-A2BA-4F7C-92FD-5131B76BA773}">
      <dgm:prSet/>
      <dgm:spPr/>
      <dgm:t>
        <a:bodyPr/>
        <a:lstStyle/>
        <a:p>
          <a:endParaRPr lang="en-US"/>
        </a:p>
      </dgm:t>
    </dgm:pt>
    <dgm:pt modelId="{090B9F7E-325C-44E7-B9B4-EC6AB8B2980B}" type="sibTrans" cxnId="{3D8EF9F1-A2BA-4F7C-92FD-5131B76BA773}">
      <dgm:prSet/>
      <dgm:spPr/>
      <dgm:t>
        <a:bodyPr/>
        <a:lstStyle/>
        <a:p>
          <a:endParaRPr lang="en-US"/>
        </a:p>
      </dgm:t>
    </dgm:pt>
    <dgm:pt modelId="{81AFE3D3-78FC-45DC-AE2A-BCEFD6B83B48}">
      <dgm:prSet custT="1"/>
      <dgm:spPr>
        <a:solidFill>
          <a:schemeClr val="accent4"/>
        </a:solidFill>
      </dgm:spPr>
      <dgm:t>
        <a:bodyPr/>
        <a:lstStyle/>
        <a:p>
          <a:r>
            <a:rPr lang="en-US" sz="2800" b="1" dirty="0"/>
            <a:t>interception</a:t>
          </a:r>
          <a:endParaRPr lang="en-US" sz="2600" b="1" dirty="0"/>
        </a:p>
      </dgm:t>
    </dgm:pt>
    <dgm:pt modelId="{F51B12DD-F256-4760-BB10-FA998D6A81D3}" type="parTrans" cxnId="{FFF596C4-AE5B-4894-B7F1-389E80409CAF}">
      <dgm:prSet/>
      <dgm:spPr/>
      <dgm:t>
        <a:bodyPr/>
        <a:lstStyle/>
        <a:p>
          <a:endParaRPr lang="en-US"/>
        </a:p>
      </dgm:t>
    </dgm:pt>
    <dgm:pt modelId="{EC04B5BD-5C94-4A87-9833-DBFA10FE816D}" type="sibTrans" cxnId="{FFF596C4-AE5B-4894-B7F1-389E80409CAF}">
      <dgm:prSet/>
      <dgm:spPr/>
      <dgm:t>
        <a:bodyPr/>
        <a:lstStyle/>
        <a:p>
          <a:endParaRPr lang="en-US"/>
        </a:p>
      </dgm:t>
    </dgm:pt>
    <dgm:pt modelId="{69E18C6E-ED64-484E-9EA2-414AF47C95CF}">
      <dgm:prSet/>
      <dgm:spPr>
        <a:solidFill>
          <a:schemeClr val="accent4"/>
        </a:solidFill>
      </dgm:spPr>
      <dgm:t>
        <a:bodyPr/>
        <a:lstStyle/>
        <a:p>
          <a:r>
            <a:rPr lang="en-US" b="1" dirty="0"/>
            <a:t>Restoration of the defects of natural teeth</a:t>
          </a:r>
        </a:p>
      </dgm:t>
    </dgm:pt>
    <dgm:pt modelId="{DFE26936-4205-4873-989E-ED8A50FF088C}" type="parTrans" cxnId="{29DFE6BA-4331-4077-8765-0777CF766445}">
      <dgm:prSet/>
      <dgm:spPr/>
      <dgm:t>
        <a:bodyPr/>
        <a:lstStyle/>
        <a:p>
          <a:endParaRPr lang="en-US"/>
        </a:p>
      </dgm:t>
    </dgm:pt>
    <dgm:pt modelId="{0DAD16A4-AD72-46F1-8320-5A928501FB93}" type="sibTrans" cxnId="{29DFE6BA-4331-4077-8765-0777CF766445}">
      <dgm:prSet/>
      <dgm:spPr/>
      <dgm:t>
        <a:bodyPr/>
        <a:lstStyle/>
        <a:p>
          <a:endParaRPr lang="en-US"/>
        </a:p>
      </dgm:t>
    </dgm:pt>
    <dgm:pt modelId="{A199B995-F538-4752-BD95-56AE8251FA3E}" type="pres">
      <dgm:prSet presAssocID="{E65AD867-AB7C-48A7-B33B-54C7068F64C9}" presName="Name0" presStyleCnt="0">
        <dgm:presLayoutVars>
          <dgm:chMax val="1"/>
          <dgm:dir/>
          <dgm:animLvl val="ctr"/>
          <dgm:resizeHandles val="exact"/>
        </dgm:presLayoutVars>
      </dgm:prSet>
      <dgm:spPr/>
    </dgm:pt>
    <dgm:pt modelId="{6335C773-325B-4C41-AA3F-EB8EAA062AE4}" type="pres">
      <dgm:prSet presAssocID="{D19DD5A4-8B5A-4DD4-976F-D10D281C432E}" presName="centerShape" presStyleLbl="node0" presStyleIdx="0" presStyleCnt="1" custScaleX="165945" custLinFactNeighborX="999"/>
      <dgm:spPr/>
    </dgm:pt>
    <dgm:pt modelId="{AE465297-6F7A-4745-84A1-1811A9AF9AD2}" type="pres">
      <dgm:prSet presAssocID="{119DE411-11F7-4662-82C2-CDEDF76AAC1B}" presName="parTrans" presStyleLbl="sibTrans2D1" presStyleIdx="0" presStyleCnt="4"/>
      <dgm:spPr/>
    </dgm:pt>
    <dgm:pt modelId="{2447AC8E-30D4-45F3-8DE2-EF5EC997AF28}" type="pres">
      <dgm:prSet presAssocID="{119DE411-11F7-4662-82C2-CDEDF76AAC1B}" presName="connectorText" presStyleLbl="sibTrans2D1" presStyleIdx="0" presStyleCnt="4"/>
      <dgm:spPr/>
    </dgm:pt>
    <dgm:pt modelId="{EA98EFE7-1EC0-4004-A52C-9223944E3165}" type="pres">
      <dgm:prSet presAssocID="{F7440A53-F443-4AD9-AC29-05724B6AD40E}" presName="node" presStyleLbl="node1" presStyleIdx="0" presStyleCnt="4" custScaleX="240527" custScaleY="59875" custRadScaleRad="96004">
        <dgm:presLayoutVars>
          <dgm:bulletEnabled val="1"/>
        </dgm:presLayoutVars>
      </dgm:prSet>
      <dgm:spPr/>
    </dgm:pt>
    <dgm:pt modelId="{6ACFEAAD-0328-4D92-AA5C-CC08CD61BECC}" type="pres">
      <dgm:prSet presAssocID="{13E1F59D-D9D6-4D70-88C4-DE5FC473AE6A}" presName="parTrans" presStyleLbl="sibTrans2D1" presStyleIdx="1" presStyleCnt="4" custScaleX="80679" custScaleY="83605"/>
      <dgm:spPr/>
    </dgm:pt>
    <dgm:pt modelId="{F83257FB-6018-4080-9C8F-936E2BD27D5C}" type="pres">
      <dgm:prSet presAssocID="{13E1F59D-D9D6-4D70-88C4-DE5FC473AE6A}" presName="connectorText" presStyleLbl="sibTrans2D1" presStyleIdx="1" presStyleCnt="4"/>
      <dgm:spPr/>
    </dgm:pt>
    <dgm:pt modelId="{46906789-2A00-41FF-A633-458F30B4EC75}" type="pres">
      <dgm:prSet presAssocID="{3FFB3FE5-D875-46C2-889A-E45E9CFDC7DF}" presName="node" presStyleLbl="node1" presStyleIdx="1" presStyleCnt="4" custScaleX="158715" custRadScaleRad="174081">
        <dgm:presLayoutVars>
          <dgm:bulletEnabled val="1"/>
        </dgm:presLayoutVars>
      </dgm:prSet>
      <dgm:spPr/>
    </dgm:pt>
    <dgm:pt modelId="{44FCCD48-0760-4CEF-905A-9667A93C744A}" type="pres">
      <dgm:prSet presAssocID="{DFE26936-4205-4873-989E-ED8A50FF088C}" presName="parTrans" presStyleLbl="sibTrans2D1" presStyleIdx="2" presStyleCnt="4"/>
      <dgm:spPr/>
    </dgm:pt>
    <dgm:pt modelId="{576B919A-F786-4661-8042-1C4D9A08107A}" type="pres">
      <dgm:prSet presAssocID="{DFE26936-4205-4873-989E-ED8A50FF088C}" presName="connectorText" presStyleLbl="sibTrans2D1" presStyleIdx="2" presStyleCnt="4"/>
      <dgm:spPr/>
    </dgm:pt>
    <dgm:pt modelId="{9CD63F47-2A7B-48C2-A948-0AB8CA16B864}" type="pres">
      <dgm:prSet presAssocID="{69E18C6E-ED64-484E-9EA2-414AF47C95CF}" presName="node" presStyleLbl="node1" presStyleIdx="2" presStyleCnt="4" custScaleX="353233">
        <dgm:presLayoutVars>
          <dgm:bulletEnabled val="1"/>
        </dgm:presLayoutVars>
      </dgm:prSet>
      <dgm:spPr/>
    </dgm:pt>
    <dgm:pt modelId="{E1DC227E-8DD1-480E-868C-B46FCE27DBFF}" type="pres">
      <dgm:prSet presAssocID="{F51B12DD-F256-4760-BB10-FA998D6A81D3}" presName="parTrans" presStyleLbl="sibTrans2D1" presStyleIdx="3" presStyleCnt="4"/>
      <dgm:spPr/>
    </dgm:pt>
    <dgm:pt modelId="{1478AF4D-141E-4A57-A304-B35E0F472132}" type="pres">
      <dgm:prSet presAssocID="{F51B12DD-F256-4760-BB10-FA998D6A81D3}" presName="connectorText" presStyleLbl="sibTrans2D1" presStyleIdx="3" presStyleCnt="4"/>
      <dgm:spPr/>
    </dgm:pt>
    <dgm:pt modelId="{14D49AAF-39C4-4FF5-821F-221AA93A9DF3}" type="pres">
      <dgm:prSet presAssocID="{81AFE3D3-78FC-45DC-AE2A-BCEFD6B83B48}" presName="node" presStyleLbl="node1" presStyleIdx="3" presStyleCnt="4" custScaleX="209415" custRadScaleRad="181943" custRadScaleInc="466">
        <dgm:presLayoutVars>
          <dgm:bulletEnabled val="1"/>
        </dgm:presLayoutVars>
      </dgm:prSet>
      <dgm:spPr/>
    </dgm:pt>
  </dgm:ptLst>
  <dgm:cxnLst>
    <dgm:cxn modelId="{ABF94C07-06B3-48F1-9C2C-BFC6FEB19405}" type="presOf" srcId="{F7440A53-F443-4AD9-AC29-05724B6AD40E}" destId="{EA98EFE7-1EC0-4004-A52C-9223944E3165}" srcOrd="0" destOrd="0" presId="urn:microsoft.com/office/officeart/2005/8/layout/radial5"/>
    <dgm:cxn modelId="{AA881A13-3DAD-4163-8D77-00C8B6122CEF}" srcId="{E65AD867-AB7C-48A7-B33B-54C7068F64C9}" destId="{D19DD5A4-8B5A-4DD4-976F-D10D281C432E}" srcOrd="0" destOrd="0" parTransId="{0519C585-1457-4D02-8AF2-6737DF2EC217}" sibTransId="{95272EE3-5700-43B5-9574-92E8CCAE74E8}"/>
    <dgm:cxn modelId="{051E865B-129C-43C1-AC49-40642A4B2F5E}" type="presOf" srcId="{DFE26936-4205-4873-989E-ED8A50FF088C}" destId="{576B919A-F786-4661-8042-1C4D9A08107A}" srcOrd="1" destOrd="0" presId="urn:microsoft.com/office/officeart/2005/8/layout/radial5"/>
    <dgm:cxn modelId="{24C6DF4C-8C43-46C9-93DE-EF3D51D503FE}" type="presOf" srcId="{F51B12DD-F256-4760-BB10-FA998D6A81D3}" destId="{E1DC227E-8DD1-480E-868C-B46FCE27DBFF}" srcOrd="0" destOrd="0" presId="urn:microsoft.com/office/officeart/2005/8/layout/radial5"/>
    <dgm:cxn modelId="{96BAA253-DBBE-48BA-A291-4CC2551A5A8D}" type="presOf" srcId="{D19DD5A4-8B5A-4DD4-976F-D10D281C432E}" destId="{6335C773-325B-4C41-AA3F-EB8EAA062AE4}" srcOrd="0" destOrd="0" presId="urn:microsoft.com/office/officeart/2005/8/layout/radial5"/>
    <dgm:cxn modelId="{3F302E55-385D-4F03-B336-1B9065734352}" type="presOf" srcId="{81AFE3D3-78FC-45DC-AE2A-BCEFD6B83B48}" destId="{14D49AAF-39C4-4FF5-821F-221AA93A9DF3}" srcOrd="0" destOrd="0" presId="urn:microsoft.com/office/officeart/2005/8/layout/radial5"/>
    <dgm:cxn modelId="{B0E07058-DE27-4375-ACE8-DB3489750148}" type="presOf" srcId="{13E1F59D-D9D6-4D70-88C4-DE5FC473AE6A}" destId="{6ACFEAAD-0328-4D92-AA5C-CC08CD61BECC}" srcOrd="0" destOrd="0" presId="urn:microsoft.com/office/officeart/2005/8/layout/radial5"/>
    <dgm:cxn modelId="{EA02CF91-E2F5-4480-83E5-5AF1F54D6C01}" type="presOf" srcId="{DFE26936-4205-4873-989E-ED8A50FF088C}" destId="{44FCCD48-0760-4CEF-905A-9667A93C744A}" srcOrd="0" destOrd="0" presId="urn:microsoft.com/office/officeart/2005/8/layout/radial5"/>
    <dgm:cxn modelId="{3AC3F394-383C-4977-9974-27F0F07BDEBA}" srcId="{E65AD867-AB7C-48A7-B33B-54C7068F64C9}" destId="{0497C781-E528-4DD2-AA04-6C6084810A30}" srcOrd="3" destOrd="0" parTransId="{1B51CDAA-C0BB-4914-9B33-9C1A9BDDEC2F}" sibTransId="{4982936C-84BF-485B-BCD2-8248D62332CB}"/>
    <dgm:cxn modelId="{30CABF9A-3C22-414A-A57E-D48E28070960}" type="presOf" srcId="{3FFB3FE5-D875-46C2-889A-E45E9CFDC7DF}" destId="{46906789-2A00-41FF-A633-458F30B4EC75}" srcOrd="0" destOrd="0" presId="urn:microsoft.com/office/officeart/2005/8/layout/radial5"/>
    <dgm:cxn modelId="{E6495AA1-EB63-4366-B40E-C5DCD5DD1EE4}" type="presOf" srcId="{119DE411-11F7-4662-82C2-CDEDF76AAC1B}" destId="{AE465297-6F7A-4745-84A1-1811A9AF9AD2}" srcOrd="0" destOrd="0" presId="urn:microsoft.com/office/officeart/2005/8/layout/radial5"/>
    <dgm:cxn modelId="{EFB49CA9-4A36-4EA7-9C67-ACAAEC063364}" type="presOf" srcId="{69E18C6E-ED64-484E-9EA2-414AF47C95CF}" destId="{9CD63F47-2A7B-48C2-A948-0AB8CA16B864}" srcOrd="0" destOrd="0" presId="urn:microsoft.com/office/officeart/2005/8/layout/radial5"/>
    <dgm:cxn modelId="{C8242FB5-74B7-4CC7-A935-7FAC81CDC3F1}" srcId="{E65AD867-AB7C-48A7-B33B-54C7068F64C9}" destId="{630689BF-4250-4AFF-9608-794C83B0F6EF}" srcOrd="2" destOrd="0" parTransId="{06A28937-D886-4B39-9F1D-C581B385D946}" sibTransId="{A3DE745B-EABB-4251-A31F-DDC388DA14E5}"/>
    <dgm:cxn modelId="{29DFE6BA-4331-4077-8765-0777CF766445}" srcId="{D19DD5A4-8B5A-4DD4-976F-D10D281C432E}" destId="{69E18C6E-ED64-484E-9EA2-414AF47C95CF}" srcOrd="2" destOrd="0" parTransId="{DFE26936-4205-4873-989E-ED8A50FF088C}" sibTransId="{0DAD16A4-AD72-46F1-8320-5A928501FB93}"/>
    <dgm:cxn modelId="{FFF596C4-AE5B-4894-B7F1-389E80409CAF}" srcId="{D19DD5A4-8B5A-4DD4-976F-D10D281C432E}" destId="{81AFE3D3-78FC-45DC-AE2A-BCEFD6B83B48}" srcOrd="3" destOrd="0" parTransId="{F51B12DD-F256-4760-BB10-FA998D6A81D3}" sibTransId="{EC04B5BD-5C94-4A87-9833-DBFA10FE816D}"/>
    <dgm:cxn modelId="{C69936D2-D8F2-46FB-A8BE-91270B3D4B33}" type="presOf" srcId="{E65AD867-AB7C-48A7-B33B-54C7068F64C9}" destId="{A199B995-F538-4752-BD95-56AE8251FA3E}" srcOrd="0" destOrd="0" presId="urn:microsoft.com/office/officeart/2005/8/layout/radial5"/>
    <dgm:cxn modelId="{7EAE58E1-E9B7-4C6B-AB07-7CEBB636009A}" srcId="{D19DD5A4-8B5A-4DD4-976F-D10D281C432E}" destId="{F7440A53-F443-4AD9-AC29-05724B6AD40E}" srcOrd="0" destOrd="0" parTransId="{119DE411-11F7-4662-82C2-CDEDF76AAC1B}" sibTransId="{A0CD0CD5-D113-4FD3-A959-3FF2F949F47A}"/>
    <dgm:cxn modelId="{21A00AE3-F0BB-4F07-AE4E-6F71417A4C59}" srcId="{E65AD867-AB7C-48A7-B33B-54C7068F64C9}" destId="{23DCFEE2-F34E-4BFA-AAD0-7F79AD3B6F8A}" srcOrd="1" destOrd="0" parTransId="{03BFDCF8-303E-4CB4-BD95-7DAEBDC0BE02}" sibTransId="{7546C17A-9D11-4FCF-86D7-99D1B4090FD1}"/>
    <dgm:cxn modelId="{54E380E7-6C9F-43D6-A61C-D5E2397EB9E1}" type="presOf" srcId="{13E1F59D-D9D6-4D70-88C4-DE5FC473AE6A}" destId="{F83257FB-6018-4080-9C8F-936E2BD27D5C}" srcOrd="1" destOrd="0" presId="urn:microsoft.com/office/officeart/2005/8/layout/radial5"/>
    <dgm:cxn modelId="{76E2A4EB-4EE2-4E94-878C-BAF800F78E1F}" type="presOf" srcId="{119DE411-11F7-4662-82C2-CDEDF76AAC1B}" destId="{2447AC8E-30D4-45F3-8DE2-EF5EC997AF28}" srcOrd="1" destOrd="0" presId="urn:microsoft.com/office/officeart/2005/8/layout/radial5"/>
    <dgm:cxn modelId="{3B6250F0-3256-4D4D-AC01-1800C59A2B5B}" type="presOf" srcId="{F51B12DD-F256-4760-BB10-FA998D6A81D3}" destId="{1478AF4D-141E-4A57-A304-B35E0F472132}" srcOrd="1" destOrd="0" presId="urn:microsoft.com/office/officeart/2005/8/layout/radial5"/>
    <dgm:cxn modelId="{3D8EF9F1-A2BA-4F7C-92FD-5131B76BA773}" srcId="{D19DD5A4-8B5A-4DD4-976F-D10D281C432E}" destId="{3FFB3FE5-D875-46C2-889A-E45E9CFDC7DF}" srcOrd="1" destOrd="0" parTransId="{13E1F59D-D9D6-4D70-88C4-DE5FC473AE6A}" sibTransId="{090B9F7E-325C-44E7-B9B4-EC6AB8B2980B}"/>
    <dgm:cxn modelId="{C4A15076-D27C-4724-B246-C2F1FD483E7C}" type="presParOf" srcId="{A199B995-F538-4752-BD95-56AE8251FA3E}" destId="{6335C773-325B-4C41-AA3F-EB8EAA062AE4}" srcOrd="0" destOrd="0" presId="urn:microsoft.com/office/officeart/2005/8/layout/radial5"/>
    <dgm:cxn modelId="{0DB4A917-7EA7-443F-BA2A-9012A614601F}" type="presParOf" srcId="{A199B995-F538-4752-BD95-56AE8251FA3E}" destId="{AE465297-6F7A-4745-84A1-1811A9AF9AD2}" srcOrd="1" destOrd="0" presId="urn:microsoft.com/office/officeart/2005/8/layout/radial5"/>
    <dgm:cxn modelId="{3BF89BD4-E0DB-4767-953E-47C01B9755BC}" type="presParOf" srcId="{AE465297-6F7A-4745-84A1-1811A9AF9AD2}" destId="{2447AC8E-30D4-45F3-8DE2-EF5EC997AF28}" srcOrd="0" destOrd="0" presId="urn:microsoft.com/office/officeart/2005/8/layout/radial5"/>
    <dgm:cxn modelId="{AAC3C65C-756E-45BA-9DDB-1879C275D152}" type="presParOf" srcId="{A199B995-F538-4752-BD95-56AE8251FA3E}" destId="{EA98EFE7-1EC0-4004-A52C-9223944E3165}" srcOrd="2" destOrd="0" presId="urn:microsoft.com/office/officeart/2005/8/layout/radial5"/>
    <dgm:cxn modelId="{78F6E9D3-39CE-4357-86C2-086A0E86BEFC}" type="presParOf" srcId="{A199B995-F538-4752-BD95-56AE8251FA3E}" destId="{6ACFEAAD-0328-4D92-AA5C-CC08CD61BECC}" srcOrd="3" destOrd="0" presId="urn:microsoft.com/office/officeart/2005/8/layout/radial5"/>
    <dgm:cxn modelId="{5E8FE063-0C7B-48FC-8815-8F2E1C318DC1}" type="presParOf" srcId="{6ACFEAAD-0328-4D92-AA5C-CC08CD61BECC}" destId="{F83257FB-6018-4080-9C8F-936E2BD27D5C}" srcOrd="0" destOrd="0" presId="urn:microsoft.com/office/officeart/2005/8/layout/radial5"/>
    <dgm:cxn modelId="{DCB4402E-150E-48B1-9C09-E0DF4418C9AB}" type="presParOf" srcId="{A199B995-F538-4752-BD95-56AE8251FA3E}" destId="{46906789-2A00-41FF-A633-458F30B4EC75}" srcOrd="4" destOrd="0" presId="urn:microsoft.com/office/officeart/2005/8/layout/radial5"/>
    <dgm:cxn modelId="{79A34041-9F25-4944-9AC0-B9FA52349A21}" type="presParOf" srcId="{A199B995-F538-4752-BD95-56AE8251FA3E}" destId="{44FCCD48-0760-4CEF-905A-9667A93C744A}" srcOrd="5" destOrd="0" presId="urn:microsoft.com/office/officeart/2005/8/layout/radial5"/>
    <dgm:cxn modelId="{54A9CAAC-2078-48A0-8609-F063604A9AF3}" type="presParOf" srcId="{44FCCD48-0760-4CEF-905A-9667A93C744A}" destId="{576B919A-F786-4661-8042-1C4D9A08107A}" srcOrd="0" destOrd="0" presId="urn:microsoft.com/office/officeart/2005/8/layout/radial5"/>
    <dgm:cxn modelId="{1E65FA46-C516-4DE7-9DDB-60E46B62424A}" type="presParOf" srcId="{A199B995-F538-4752-BD95-56AE8251FA3E}" destId="{9CD63F47-2A7B-48C2-A948-0AB8CA16B864}" srcOrd="6" destOrd="0" presId="urn:microsoft.com/office/officeart/2005/8/layout/radial5"/>
    <dgm:cxn modelId="{F1D7717F-9EF6-4609-B2B6-D64052F72814}" type="presParOf" srcId="{A199B995-F538-4752-BD95-56AE8251FA3E}" destId="{E1DC227E-8DD1-480E-868C-B46FCE27DBFF}" srcOrd="7" destOrd="0" presId="urn:microsoft.com/office/officeart/2005/8/layout/radial5"/>
    <dgm:cxn modelId="{5A571BD4-5069-4BB9-8D6E-6A3F56E7CA96}" type="presParOf" srcId="{E1DC227E-8DD1-480E-868C-B46FCE27DBFF}" destId="{1478AF4D-141E-4A57-A304-B35E0F472132}" srcOrd="0" destOrd="0" presId="urn:microsoft.com/office/officeart/2005/8/layout/radial5"/>
    <dgm:cxn modelId="{FFC441D8-9AB0-4F7F-A14A-5570BC8E1C87}" type="presParOf" srcId="{A199B995-F538-4752-BD95-56AE8251FA3E}" destId="{14D49AAF-39C4-4FF5-821F-221AA93A9DF3}" srcOrd="8" destOrd="0" presId="urn:microsoft.com/office/officeart/2005/8/layout/radial5"/>
  </dgm:cxnLst>
  <dgm:bg>
    <a:blipFill>
      <a:blip xmlns:r="http://schemas.openxmlformats.org/officeDocument/2006/relationships" r:embed="rId1"/>
      <a:tile tx="0" ty="0" sx="100000" sy="100000" flip="none" algn="tl"/>
    </a:blip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565589-F9E5-4158-A175-4B54BA563EDA}">
      <dsp:nvSpPr>
        <dsp:cNvPr id="0" name=""/>
        <dsp:cNvSpPr/>
      </dsp:nvSpPr>
      <dsp:spPr>
        <a:xfrm>
          <a:off x="2481031" y="2978957"/>
          <a:ext cx="651220" cy="2481785"/>
        </a:xfrm>
        <a:custGeom>
          <a:avLst/>
          <a:gdLst/>
          <a:ahLst/>
          <a:cxnLst/>
          <a:rect l="0" t="0" r="0" b="0"/>
          <a:pathLst>
            <a:path>
              <a:moveTo>
                <a:pt x="0" y="0"/>
              </a:moveTo>
              <a:lnTo>
                <a:pt x="325610" y="0"/>
              </a:lnTo>
              <a:lnTo>
                <a:pt x="325610" y="2481785"/>
              </a:lnTo>
              <a:lnTo>
                <a:pt x="651220" y="2481785"/>
              </a:lnTo>
            </a:path>
          </a:pathLst>
        </a:custGeom>
        <a:noFill/>
        <a:ln w="38100" cap="rnd" cmpd="sng" algn="ctr">
          <a:solidFill>
            <a:scrgbClr r="0" g="0" b="0">
              <a:hueMod val="94000"/>
            </a:scrgbClr>
          </a:solidFill>
          <a:prstDash val="solid"/>
        </a:ln>
        <a:effectLst/>
        <a:sp3d z="-22735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2742496" y="4155705"/>
        <a:ext cx="128290" cy="128290"/>
      </dsp:txXfrm>
    </dsp:sp>
    <dsp:sp modelId="{5355799D-7AF8-4381-8C1C-5AE3DEC13FE3}">
      <dsp:nvSpPr>
        <dsp:cNvPr id="0" name=""/>
        <dsp:cNvSpPr/>
      </dsp:nvSpPr>
      <dsp:spPr>
        <a:xfrm>
          <a:off x="2481031" y="2978957"/>
          <a:ext cx="651220" cy="1240892"/>
        </a:xfrm>
        <a:custGeom>
          <a:avLst/>
          <a:gdLst/>
          <a:ahLst/>
          <a:cxnLst/>
          <a:rect l="0" t="0" r="0" b="0"/>
          <a:pathLst>
            <a:path>
              <a:moveTo>
                <a:pt x="0" y="0"/>
              </a:moveTo>
              <a:lnTo>
                <a:pt x="325610" y="0"/>
              </a:lnTo>
              <a:lnTo>
                <a:pt x="325610" y="1240892"/>
              </a:lnTo>
              <a:lnTo>
                <a:pt x="651220" y="1240892"/>
              </a:lnTo>
            </a:path>
          </a:pathLst>
        </a:custGeom>
        <a:noFill/>
        <a:ln w="38100" cap="rnd" cmpd="sng" algn="ctr">
          <a:solidFill>
            <a:scrgbClr r="0" g="0" b="0">
              <a:hueMod val="94000"/>
            </a:scrgbClr>
          </a:solidFill>
          <a:prstDash val="solid"/>
        </a:ln>
        <a:effectLst/>
        <a:sp3d z="-22735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71606" y="3564369"/>
        <a:ext cx="70069" cy="70069"/>
      </dsp:txXfrm>
    </dsp:sp>
    <dsp:sp modelId="{3D4CB5B5-6680-41C6-BA3E-1463489D9136}">
      <dsp:nvSpPr>
        <dsp:cNvPr id="0" name=""/>
        <dsp:cNvSpPr/>
      </dsp:nvSpPr>
      <dsp:spPr>
        <a:xfrm>
          <a:off x="2481031" y="2933237"/>
          <a:ext cx="651220" cy="91440"/>
        </a:xfrm>
        <a:custGeom>
          <a:avLst/>
          <a:gdLst/>
          <a:ahLst/>
          <a:cxnLst/>
          <a:rect l="0" t="0" r="0" b="0"/>
          <a:pathLst>
            <a:path>
              <a:moveTo>
                <a:pt x="0" y="45720"/>
              </a:moveTo>
              <a:lnTo>
                <a:pt x="651220" y="45720"/>
              </a:lnTo>
            </a:path>
          </a:pathLst>
        </a:custGeom>
        <a:noFill/>
        <a:ln w="38100" cap="rnd" cmpd="sng" algn="ctr">
          <a:solidFill>
            <a:scrgbClr r="0" g="0" b="0">
              <a:hueMod val="94000"/>
            </a:scrgbClr>
          </a:solidFill>
          <a:prstDash val="solid"/>
        </a:ln>
        <a:effectLst/>
        <a:sp3d z="-22735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90361" y="2962676"/>
        <a:ext cx="32561" cy="32561"/>
      </dsp:txXfrm>
    </dsp:sp>
    <dsp:sp modelId="{9B9D3420-4C03-4A21-893E-B5165246D5FF}">
      <dsp:nvSpPr>
        <dsp:cNvPr id="0" name=""/>
        <dsp:cNvSpPr/>
      </dsp:nvSpPr>
      <dsp:spPr>
        <a:xfrm>
          <a:off x="2481031" y="1738064"/>
          <a:ext cx="651220" cy="1240892"/>
        </a:xfrm>
        <a:custGeom>
          <a:avLst/>
          <a:gdLst/>
          <a:ahLst/>
          <a:cxnLst/>
          <a:rect l="0" t="0" r="0" b="0"/>
          <a:pathLst>
            <a:path>
              <a:moveTo>
                <a:pt x="0" y="1240892"/>
              </a:moveTo>
              <a:lnTo>
                <a:pt x="325610" y="1240892"/>
              </a:lnTo>
              <a:lnTo>
                <a:pt x="325610" y="0"/>
              </a:lnTo>
              <a:lnTo>
                <a:pt x="651220" y="0"/>
              </a:lnTo>
            </a:path>
          </a:pathLst>
        </a:custGeom>
        <a:noFill/>
        <a:ln w="38100" cap="rnd" cmpd="sng" algn="ctr">
          <a:solidFill>
            <a:scrgbClr r="0" g="0" b="0">
              <a:hueMod val="94000"/>
            </a:scrgbClr>
          </a:solidFill>
          <a:prstDash val="solid"/>
        </a:ln>
        <a:effectLst/>
        <a:sp3d z="-22735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71606" y="2323476"/>
        <a:ext cx="70069" cy="70069"/>
      </dsp:txXfrm>
    </dsp:sp>
    <dsp:sp modelId="{0E12393B-A468-43D1-87F8-DA2F9E8700E1}">
      <dsp:nvSpPr>
        <dsp:cNvPr id="0" name=""/>
        <dsp:cNvSpPr/>
      </dsp:nvSpPr>
      <dsp:spPr>
        <a:xfrm>
          <a:off x="2481031" y="497171"/>
          <a:ext cx="651220" cy="2481785"/>
        </a:xfrm>
        <a:custGeom>
          <a:avLst/>
          <a:gdLst/>
          <a:ahLst/>
          <a:cxnLst/>
          <a:rect l="0" t="0" r="0" b="0"/>
          <a:pathLst>
            <a:path>
              <a:moveTo>
                <a:pt x="0" y="2481785"/>
              </a:moveTo>
              <a:lnTo>
                <a:pt x="325610" y="2481785"/>
              </a:lnTo>
              <a:lnTo>
                <a:pt x="325610" y="0"/>
              </a:lnTo>
              <a:lnTo>
                <a:pt x="651220" y="0"/>
              </a:lnTo>
            </a:path>
          </a:pathLst>
        </a:custGeom>
        <a:noFill/>
        <a:ln w="38100" cap="rnd" cmpd="sng" algn="ctr">
          <a:solidFill>
            <a:scrgbClr r="0" g="0" b="0">
              <a:hueMod val="94000"/>
            </a:scrgbClr>
          </a:solidFill>
          <a:prstDash val="solid"/>
        </a:ln>
        <a:effectLst/>
        <a:sp3d z="-22735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2742496" y="1673919"/>
        <a:ext cx="128290" cy="128290"/>
      </dsp:txXfrm>
    </dsp:sp>
    <dsp:sp modelId="{1DD79D6E-3E47-492D-870E-F9DF331FF790}">
      <dsp:nvSpPr>
        <dsp:cNvPr id="0" name=""/>
        <dsp:cNvSpPr/>
      </dsp:nvSpPr>
      <dsp:spPr>
        <a:xfrm rot="16200000">
          <a:off x="-627731" y="2482600"/>
          <a:ext cx="5224812" cy="992714"/>
        </a:xfrm>
        <a:prstGeom prst="rect">
          <a:avLst/>
        </a:prstGeom>
        <a:solidFill>
          <a:schemeClr val="accent2">
            <a:hueOff val="0"/>
            <a:satOff val="0"/>
            <a:lumOff val="0"/>
            <a:alphaOff val="0"/>
          </a:schemeClr>
        </a:solidFill>
        <a:ln>
          <a:noFill/>
        </a:ln>
        <a:effectLst>
          <a:innerShdw blurRad="25400" dist="12700" dir="13500000">
            <a:srgbClr val="000000">
              <a:alpha val="45000"/>
            </a:srgbClr>
          </a:inn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20955" tIns="20955" rIns="20955" bIns="20955" numCol="1" spcCol="1270" anchor="ctr" anchorCtr="0">
          <a:noAutofit/>
          <a:sp3d extrusionH="28000" prstMaterial="matte"/>
        </a:bodyPr>
        <a:lstStyle/>
        <a:p>
          <a:pPr marL="0" lvl="0" indent="0" algn="ctr" defTabSz="1466850">
            <a:lnSpc>
              <a:spcPct val="90000"/>
            </a:lnSpc>
            <a:spcBef>
              <a:spcPct val="0"/>
            </a:spcBef>
            <a:spcAft>
              <a:spcPct val="35000"/>
            </a:spcAft>
            <a:buNone/>
          </a:pPr>
          <a:r>
            <a:rPr lang="en-US" sz="3300" kern="1200" dirty="0"/>
            <a:t>Indications of operative dentistry</a:t>
          </a:r>
        </a:p>
      </dsp:txBody>
      <dsp:txXfrm>
        <a:off x="-627731" y="2482600"/>
        <a:ext cx="5224812" cy="992714"/>
      </dsp:txXfrm>
    </dsp:sp>
    <dsp:sp modelId="{653DD151-F84F-4AF1-9426-BB669374D6F6}">
      <dsp:nvSpPr>
        <dsp:cNvPr id="0" name=""/>
        <dsp:cNvSpPr/>
      </dsp:nvSpPr>
      <dsp:spPr>
        <a:xfrm>
          <a:off x="3132251" y="814"/>
          <a:ext cx="3256102" cy="992714"/>
        </a:xfrm>
        <a:prstGeom prst="rect">
          <a:avLst/>
        </a:prstGeom>
        <a:solidFill>
          <a:schemeClr val="accent4">
            <a:hueOff val="0"/>
            <a:satOff val="0"/>
            <a:lumOff val="0"/>
            <a:alphaOff val="0"/>
          </a:schemeClr>
        </a:solidFill>
        <a:ln>
          <a:noFill/>
        </a:ln>
        <a:effectLst>
          <a:innerShdw blurRad="25400" dist="12700" dir="13500000">
            <a:srgbClr val="000000">
              <a:alpha val="45000"/>
            </a:srgbClr>
          </a:inn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3970" tIns="13970" rIns="13970" bIns="13970" numCol="1" spcCol="1270" anchor="ctr" anchorCtr="0">
          <a:noAutofit/>
          <a:sp3d extrusionH="28000" prstMaterial="matte"/>
        </a:bodyPr>
        <a:lstStyle/>
        <a:p>
          <a:pPr marL="0" lvl="0" indent="0" algn="ctr" defTabSz="977900">
            <a:lnSpc>
              <a:spcPct val="90000"/>
            </a:lnSpc>
            <a:spcBef>
              <a:spcPct val="0"/>
            </a:spcBef>
            <a:spcAft>
              <a:spcPct val="35000"/>
            </a:spcAft>
            <a:buNone/>
          </a:pPr>
          <a:r>
            <a:rPr lang="en-US" sz="2200" kern="1200" dirty="0">
              <a:solidFill>
                <a:schemeClr val="bg1"/>
              </a:solidFill>
            </a:rPr>
            <a:t>Dental caries</a:t>
          </a:r>
        </a:p>
      </dsp:txBody>
      <dsp:txXfrm>
        <a:off x="3132251" y="814"/>
        <a:ext cx="3256102" cy="992714"/>
      </dsp:txXfrm>
    </dsp:sp>
    <dsp:sp modelId="{CE0ED094-C13B-422D-9B3B-C587AF173AA8}">
      <dsp:nvSpPr>
        <dsp:cNvPr id="0" name=""/>
        <dsp:cNvSpPr/>
      </dsp:nvSpPr>
      <dsp:spPr>
        <a:xfrm>
          <a:off x="3132251" y="1241707"/>
          <a:ext cx="3256102" cy="992714"/>
        </a:xfrm>
        <a:prstGeom prst="rect">
          <a:avLst/>
        </a:prstGeom>
        <a:solidFill>
          <a:schemeClr val="accent3"/>
        </a:solidFill>
        <a:ln w="28575" cap="rnd" cmpd="sng" algn="ctr">
          <a:solidFill>
            <a:schemeClr val="lt1"/>
          </a:solidFill>
          <a:prstDash val="solid"/>
        </a:ln>
        <a:effectLst/>
        <a:sp3d extrusionH="152250"/>
      </dsp:spPr>
      <dsp:style>
        <a:lnRef idx="3">
          <a:schemeClr val="lt1"/>
        </a:lnRef>
        <a:fillRef idx="1">
          <a:schemeClr val="accent3"/>
        </a:fillRef>
        <a:effectRef idx="1">
          <a:schemeClr val="accent3"/>
        </a:effectRef>
        <a:fontRef idx="minor">
          <a:schemeClr val="lt1"/>
        </a:fontRef>
      </dsp:style>
      <dsp:txBody>
        <a:bodyPr spcFirstLastPara="0" vert="horz" wrap="square" lIns="13970" tIns="13970" rIns="13970" bIns="13970" numCol="1" spcCol="1270" anchor="ctr" anchorCtr="0">
          <a:noAutofit/>
          <a:sp3d extrusionH="28000" prstMaterial="matte"/>
        </a:bodyPr>
        <a:lstStyle/>
        <a:p>
          <a:pPr marL="0" lvl="0" indent="0" algn="ctr" defTabSz="977900">
            <a:lnSpc>
              <a:spcPct val="90000"/>
            </a:lnSpc>
            <a:spcBef>
              <a:spcPct val="0"/>
            </a:spcBef>
            <a:spcAft>
              <a:spcPct val="35000"/>
            </a:spcAft>
            <a:buNone/>
          </a:pPr>
          <a:r>
            <a:rPr lang="en-US" sz="2200" kern="1200" dirty="0">
              <a:solidFill>
                <a:schemeClr val="bg1"/>
              </a:solidFill>
            </a:rPr>
            <a:t>Non carious lesions</a:t>
          </a:r>
        </a:p>
      </dsp:txBody>
      <dsp:txXfrm>
        <a:off x="3132251" y="1241707"/>
        <a:ext cx="3256102" cy="992714"/>
      </dsp:txXfrm>
    </dsp:sp>
    <dsp:sp modelId="{E852CF1F-361A-45ED-892A-6699B9EC4135}">
      <dsp:nvSpPr>
        <dsp:cNvPr id="0" name=""/>
        <dsp:cNvSpPr/>
      </dsp:nvSpPr>
      <dsp:spPr>
        <a:xfrm>
          <a:off x="3132251" y="2482600"/>
          <a:ext cx="3256102" cy="992714"/>
        </a:xfrm>
        <a:prstGeom prst="rect">
          <a:avLst/>
        </a:prstGeom>
        <a:gradFill rotWithShape="1">
          <a:gsLst>
            <a:gs pos="0">
              <a:schemeClr val="accent1">
                <a:tint val="62000"/>
                <a:hueMod val="94000"/>
                <a:satMod val="140000"/>
                <a:lumMod val="110000"/>
              </a:schemeClr>
            </a:gs>
            <a:gs pos="100000">
              <a:schemeClr val="accent1">
                <a:tint val="84000"/>
                <a:satMod val="160000"/>
              </a:schemeClr>
            </a:gs>
          </a:gsLst>
          <a:lin ang="5400000" scaled="0"/>
        </a:gradFill>
        <a:ln w="9525" cap="rnd" cmpd="sng" algn="ctr">
          <a:solidFill>
            <a:schemeClr val="accent1">
              <a:tint val="76000"/>
              <a:alpha val="60000"/>
              <a:hueMod val="94000"/>
            </a:schemeClr>
          </a:solidFill>
          <a:prstDash val="solid"/>
        </a:ln>
        <a:effectLst/>
        <a:sp3d extrusionH="152250"/>
      </dsp:spPr>
      <dsp:style>
        <a:lnRef idx="1">
          <a:schemeClr val="accent1"/>
        </a:lnRef>
        <a:fillRef idx="2">
          <a:schemeClr val="accent1"/>
        </a:fillRef>
        <a:effectRef idx="1">
          <a:schemeClr val="accent1"/>
        </a:effectRef>
        <a:fontRef idx="minor">
          <a:schemeClr val="dk1"/>
        </a:fontRef>
      </dsp:style>
      <dsp:txBody>
        <a:bodyPr spcFirstLastPara="0" vert="horz" wrap="square" lIns="13970" tIns="13970" rIns="13970" bIns="13970" numCol="1" spcCol="1270" anchor="ctr" anchorCtr="0">
          <a:noAutofit/>
          <a:sp3d extrusionH="28000" prstMaterial="matte"/>
        </a:bodyPr>
        <a:lstStyle/>
        <a:p>
          <a:pPr marL="0" lvl="0" indent="0" algn="ctr" defTabSz="977900">
            <a:lnSpc>
              <a:spcPct val="90000"/>
            </a:lnSpc>
            <a:spcBef>
              <a:spcPct val="0"/>
            </a:spcBef>
            <a:spcAft>
              <a:spcPct val="35000"/>
            </a:spcAft>
            <a:buNone/>
          </a:pPr>
          <a:r>
            <a:rPr lang="en-US" sz="2200" kern="1200" dirty="0"/>
            <a:t>Malformed, traumatized &amp; fractured teeth</a:t>
          </a:r>
        </a:p>
      </dsp:txBody>
      <dsp:txXfrm>
        <a:off x="3132251" y="2482600"/>
        <a:ext cx="3256102" cy="992714"/>
      </dsp:txXfrm>
    </dsp:sp>
    <dsp:sp modelId="{31155BC5-FE0D-416B-9579-68053D55B7B6}">
      <dsp:nvSpPr>
        <dsp:cNvPr id="0" name=""/>
        <dsp:cNvSpPr/>
      </dsp:nvSpPr>
      <dsp:spPr>
        <a:xfrm>
          <a:off x="3132251" y="3723493"/>
          <a:ext cx="3256102" cy="992714"/>
        </a:xfrm>
        <a:prstGeom prst="rect">
          <a:avLst/>
        </a:prstGeom>
        <a:gradFill rotWithShape="1">
          <a:gsLst>
            <a:gs pos="0">
              <a:schemeClr val="accent5">
                <a:tint val="98000"/>
                <a:hueMod val="94000"/>
                <a:satMod val="130000"/>
                <a:lumMod val="128000"/>
              </a:schemeClr>
            </a:gs>
            <a:gs pos="100000">
              <a:schemeClr val="accent5">
                <a:shade val="94000"/>
                <a:lumMod val="88000"/>
              </a:schemeClr>
            </a:gs>
          </a:gsLst>
          <a:lin ang="5400000" scaled="0"/>
        </a:gradFill>
        <a:ln w="9525" cap="rnd" cmpd="sng" algn="ctr">
          <a:solidFill>
            <a:schemeClr val="accent5">
              <a:tint val="76000"/>
              <a:alpha val="60000"/>
              <a:hueMod val="94000"/>
            </a:schemeClr>
          </a:solidFill>
          <a:prstDash val="solid"/>
        </a:ln>
        <a:effectLst>
          <a:innerShdw blurRad="25400" dist="12700" dir="13500000">
            <a:srgbClr val="000000">
              <a:alpha val="45000"/>
            </a:srgbClr>
          </a:innerShdw>
        </a:effectLst>
        <a:sp3d extrusionH="152250"/>
      </dsp:spPr>
      <dsp:style>
        <a:lnRef idx="1">
          <a:schemeClr val="accent5"/>
        </a:lnRef>
        <a:fillRef idx="3">
          <a:schemeClr val="accent5"/>
        </a:fillRef>
        <a:effectRef idx="2">
          <a:schemeClr val="accent5"/>
        </a:effectRef>
        <a:fontRef idx="minor">
          <a:schemeClr val="lt1"/>
        </a:fontRef>
      </dsp:style>
      <dsp:txBody>
        <a:bodyPr spcFirstLastPara="0" vert="horz" wrap="square" lIns="13970" tIns="13970" rIns="13970" bIns="13970" numCol="1" spcCol="1270" anchor="ctr" anchorCtr="0">
          <a:noAutofit/>
          <a:sp3d extrusionH="28000" prstMaterial="matte"/>
        </a:bodyPr>
        <a:lstStyle/>
        <a:p>
          <a:pPr marL="0" lvl="0" indent="0" algn="ctr" defTabSz="977900">
            <a:lnSpc>
              <a:spcPct val="90000"/>
            </a:lnSpc>
            <a:spcBef>
              <a:spcPct val="0"/>
            </a:spcBef>
            <a:spcAft>
              <a:spcPct val="35000"/>
            </a:spcAft>
            <a:buNone/>
          </a:pPr>
          <a:r>
            <a:rPr lang="en-US" sz="2200" kern="1200" dirty="0">
              <a:solidFill>
                <a:schemeClr val="bg1"/>
              </a:solidFill>
            </a:rPr>
            <a:t>Esthetic improvement</a:t>
          </a:r>
        </a:p>
      </dsp:txBody>
      <dsp:txXfrm>
        <a:off x="3132251" y="3723493"/>
        <a:ext cx="3256102" cy="992714"/>
      </dsp:txXfrm>
    </dsp:sp>
    <dsp:sp modelId="{9B42AB1F-3088-496D-9E60-FA4AAD80A94A}">
      <dsp:nvSpPr>
        <dsp:cNvPr id="0" name=""/>
        <dsp:cNvSpPr/>
      </dsp:nvSpPr>
      <dsp:spPr>
        <a:xfrm>
          <a:off x="3132251" y="4964386"/>
          <a:ext cx="3256102" cy="992714"/>
        </a:xfrm>
        <a:prstGeom prst="rect">
          <a:avLst/>
        </a:prstGeom>
        <a:gradFill rotWithShape="1">
          <a:gsLst>
            <a:gs pos="0">
              <a:schemeClr val="accent1">
                <a:tint val="98000"/>
                <a:hueMod val="94000"/>
                <a:satMod val="130000"/>
                <a:lumMod val="128000"/>
              </a:schemeClr>
            </a:gs>
            <a:gs pos="100000">
              <a:schemeClr val="accent1">
                <a:shade val="94000"/>
                <a:lumMod val="88000"/>
              </a:schemeClr>
            </a:gs>
          </a:gsLst>
          <a:lin ang="5400000" scaled="0"/>
        </a:gradFill>
        <a:ln w="9525" cap="rnd" cmpd="sng" algn="ctr">
          <a:solidFill>
            <a:schemeClr val="accent1">
              <a:tint val="76000"/>
              <a:alpha val="60000"/>
              <a:hueMod val="94000"/>
            </a:schemeClr>
          </a:solidFill>
          <a:prstDash val="solid"/>
        </a:ln>
        <a:effectLst>
          <a:innerShdw blurRad="25400" dist="12700" dir="13500000">
            <a:srgbClr val="000000">
              <a:alpha val="45000"/>
            </a:srgbClr>
          </a:innerShdw>
        </a:effectLst>
        <a:sp3d extrusionH="152250"/>
      </dsp:spPr>
      <dsp:style>
        <a:lnRef idx="1">
          <a:schemeClr val="accent1"/>
        </a:lnRef>
        <a:fillRef idx="3">
          <a:schemeClr val="accent1"/>
        </a:fillRef>
        <a:effectRef idx="2">
          <a:schemeClr val="accent1"/>
        </a:effectRef>
        <a:fontRef idx="minor">
          <a:schemeClr val="lt1"/>
        </a:fontRef>
      </dsp:style>
      <dsp:txBody>
        <a:bodyPr spcFirstLastPara="0" vert="horz" wrap="square" lIns="13970" tIns="13970" rIns="13970" bIns="13970" numCol="1" spcCol="1270" anchor="ctr" anchorCtr="0">
          <a:noAutofit/>
          <a:sp3d extrusionH="28000" prstMaterial="matte"/>
        </a:bodyPr>
        <a:lstStyle/>
        <a:p>
          <a:pPr marL="0" lvl="0" indent="0" algn="ctr" defTabSz="977900">
            <a:lnSpc>
              <a:spcPct val="90000"/>
            </a:lnSpc>
            <a:spcBef>
              <a:spcPct val="0"/>
            </a:spcBef>
            <a:spcAft>
              <a:spcPct val="35000"/>
            </a:spcAft>
            <a:buNone/>
          </a:pPr>
          <a:r>
            <a:rPr lang="en-US" sz="2200" kern="1200" dirty="0">
              <a:solidFill>
                <a:schemeClr val="bg1"/>
              </a:solidFill>
            </a:rPr>
            <a:t>Repair of restorations</a:t>
          </a:r>
        </a:p>
      </dsp:txBody>
      <dsp:txXfrm>
        <a:off x="3132251" y="4964386"/>
        <a:ext cx="3256102" cy="9927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4608DA-0279-4844-8789-A48EED589261}">
      <dsp:nvSpPr>
        <dsp:cNvPr id="0" name=""/>
        <dsp:cNvSpPr/>
      </dsp:nvSpPr>
      <dsp:spPr>
        <a:xfrm>
          <a:off x="2552625" y="2709333"/>
          <a:ext cx="675382" cy="1286933"/>
        </a:xfrm>
        <a:custGeom>
          <a:avLst/>
          <a:gdLst/>
          <a:ahLst/>
          <a:cxnLst/>
          <a:rect l="0" t="0" r="0" b="0"/>
          <a:pathLst>
            <a:path>
              <a:moveTo>
                <a:pt x="0" y="0"/>
              </a:moveTo>
              <a:lnTo>
                <a:pt x="337691" y="0"/>
              </a:lnTo>
              <a:lnTo>
                <a:pt x="337691" y="1286933"/>
              </a:lnTo>
              <a:lnTo>
                <a:pt x="675382" y="1286933"/>
              </a:lnTo>
            </a:path>
          </a:pathLst>
        </a:custGeom>
        <a:noFill/>
        <a:ln w="15875" cap="rnd" cmpd="sng" algn="ctr">
          <a:solidFill>
            <a:schemeClr val="dk1">
              <a:shade val="60000"/>
              <a:hueOff val="0"/>
              <a:satOff val="0"/>
              <a:lumOff val="0"/>
              <a:alphaOff val="0"/>
            </a:schemeClr>
          </a:solidFill>
          <a:prstDash val="solid"/>
        </a:ln>
        <a:effectLst/>
        <a:sp3d z="-22735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kern="1200" cap="none" spc="0">
            <a:ln w="0"/>
            <a:solidFill>
              <a:schemeClr val="accent1"/>
            </a:solidFill>
            <a:effectLst>
              <a:outerShdw blurRad="38100" dist="25400" dir="5400000" algn="ctr" rotWithShape="0">
                <a:srgbClr val="6E747A">
                  <a:alpha val="43000"/>
                </a:srgbClr>
              </a:outerShdw>
            </a:effectLst>
          </a:endParaRPr>
        </a:p>
      </dsp:txBody>
      <dsp:txXfrm>
        <a:off x="2853982" y="3316465"/>
        <a:ext cx="72669" cy="72669"/>
      </dsp:txXfrm>
    </dsp:sp>
    <dsp:sp modelId="{CD701A34-6166-4BFD-99D3-6EA82AB47943}">
      <dsp:nvSpPr>
        <dsp:cNvPr id="0" name=""/>
        <dsp:cNvSpPr/>
      </dsp:nvSpPr>
      <dsp:spPr>
        <a:xfrm>
          <a:off x="2552625" y="2663613"/>
          <a:ext cx="675382" cy="91440"/>
        </a:xfrm>
        <a:custGeom>
          <a:avLst/>
          <a:gdLst/>
          <a:ahLst/>
          <a:cxnLst/>
          <a:rect l="0" t="0" r="0" b="0"/>
          <a:pathLst>
            <a:path>
              <a:moveTo>
                <a:pt x="0" y="45720"/>
              </a:moveTo>
              <a:lnTo>
                <a:pt x="675382" y="45720"/>
              </a:lnTo>
            </a:path>
          </a:pathLst>
        </a:custGeom>
        <a:noFill/>
        <a:ln w="15875" cap="rnd" cmpd="sng" algn="ctr">
          <a:solidFill>
            <a:schemeClr val="dk1">
              <a:shade val="60000"/>
              <a:hueOff val="0"/>
              <a:satOff val="0"/>
              <a:lumOff val="0"/>
              <a:alphaOff val="0"/>
            </a:schemeClr>
          </a:solidFill>
          <a:prstDash val="solid"/>
        </a:ln>
        <a:effectLst/>
        <a:sp3d z="-22735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kern="1200" cap="none" spc="0">
            <a:ln w="0"/>
            <a:solidFill>
              <a:schemeClr val="accent1"/>
            </a:solidFill>
            <a:effectLst>
              <a:outerShdw blurRad="38100" dist="25400" dir="5400000" algn="ctr" rotWithShape="0">
                <a:srgbClr val="6E747A">
                  <a:alpha val="43000"/>
                </a:srgbClr>
              </a:outerShdw>
            </a:effectLst>
          </a:endParaRPr>
        </a:p>
      </dsp:txBody>
      <dsp:txXfrm>
        <a:off x="2873432" y="2692448"/>
        <a:ext cx="33769" cy="33769"/>
      </dsp:txXfrm>
    </dsp:sp>
    <dsp:sp modelId="{2A86A95D-1B96-41C0-A921-2627182D4B20}">
      <dsp:nvSpPr>
        <dsp:cNvPr id="0" name=""/>
        <dsp:cNvSpPr/>
      </dsp:nvSpPr>
      <dsp:spPr>
        <a:xfrm>
          <a:off x="2552625" y="1422400"/>
          <a:ext cx="675382" cy="1286933"/>
        </a:xfrm>
        <a:custGeom>
          <a:avLst/>
          <a:gdLst/>
          <a:ahLst/>
          <a:cxnLst/>
          <a:rect l="0" t="0" r="0" b="0"/>
          <a:pathLst>
            <a:path>
              <a:moveTo>
                <a:pt x="0" y="1286933"/>
              </a:moveTo>
              <a:lnTo>
                <a:pt x="337691" y="1286933"/>
              </a:lnTo>
              <a:lnTo>
                <a:pt x="337691" y="0"/>
              </a:lnTo>
              <a:lnTo>
                <a:pt x="675382" y="0"/>
              </a:lnTo>
            </a:path>
          </a:pathLst>
        </a:custGeom>
        <a:noFill/>
        <a:ln w="15875" cap="rnd" cmpd="sng" algn="ctr">
          <a:solidFill>
            <a:schemeClr val="dk1">
              <a:shade val="60000"/>
              <a:hueOff val="0"/>
              <a:satOff val="0"/>
              <a:lumOff val="0"/>
              <a:alphaOff val="0"/>
            </a:schemeClr>
          </a:solidFill>
          <a:prstDash val="solid"/>
        </a:ln>
        <a:effectLst/>
        <a:sp3d z="-22735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0" kern="1200" cap="none" spc="0">
            <a:ln w="0"/>
            <a:solidFill>
              <a:schemeClr val="accent1"/>
            </a:solidFill>
            <a:effectLst>
              <a:outerShdw blurRad="38100" dist="25400" dir="5400000" algn="ctr" rotWithShape="0">
                <a:srgbClr val="6E747A">
                  <a:alpha val="43000"/>
                </a:srgbClr>
              </a:outerShdw>
            </a:effectLst>
          </a:endParaRPr>
        </a:p>
      </dsp:txBody>
      <dsp:txXfrm>
        <a:off x="2853982" y="2029532"/>
        <a:ext cx="72669" cy="72669"/>
      </dsp:txXfrm>
    </dsp:sp>
    <dsp:sp modelId="{338A7BBD-B757-4ECD-90E9-81B558FBD4E9}">
      <dsp:nvSpPr>
        <dsp:cNvPr id="0" name=""/>
        <dsp:cNvSpPr/>
      </dsp:nvSpPr>
      <dsp:spPr>
        <a:xfrm rot="16200000">
          <a:off x="-671481" y="2194560"/>
          <a:ext cx="5418667" cy="1029546"/>
        </a:xfrm>
        <a:prstGeom prst="rect">
          <a:avLst/>
        </a:prstGeom>
        <a:solidFill>
          <a:schemeClr val="accent3"/>
        </a:solidFill>
        <a:ln w="15875" cap="rnd" cmpd="sng" algn="ctr">
          <a:solidFill>
            <a:schemeClr val="accent3">
              <a:shade val="50000"/>
              <a:hueMod val="94000"/>
            </a:schemeClr>
          </a:solidFill>
          <a:prstDash val="solid"/>
        </a:ln>
        <a:effectLst/>
        <a:sp3d extrusionH="152250"/>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28575" tIns="28575" rIns="28575" bIns="28575" numCol="1" spcCol="1270" anchor="ctr" anchorCtr="0">
          <a:noAutofit/>
          <a:sp3d extrusionH="28000" prstMaterial="matte"/>
        </a:bodyPr>
        <a:lstStyle/>
        <a:p>
          <a:pPr marL="0" lvl="0" indent="0" algn="ctr" defTabSz="2000250">
            <a:lnSpc>
              <a:spcPct val="90000"/>
            </a:lnSpc>
            <a:spcBef>
              <a:spcPct val="0"/>
            </a:spcBef>
            <a:spcAft>
              <a:spcPct val="35000"/>
            </a:spcAft>
            <a:buNone/>
          </a:pPr>
          <a:r>
            <a:rPr lang="en-US" sz="4500" b="0" kern="1200" cap="none" spc="0" dirty="0">
              <a:ln w="0"/>
              <a:solidFill>
                <a:schemeClr val="accent1"/>
              </a:solidFill>
              <a:effectLst>
                <a:outerShdw blurRad="38100" dist="25400" dir="5400000" algn="ctr" rotWithShape="0">
                  <a:srgbClr val="6E747A">
                    <a:alpha val="43000"/>
                  </a:srgbClr>
                </a:outerShdw>
              </a:effectLst>
            </a:rPr>
            <a:t>Non-Carious lesions</a:t>
          </a:r>
        </a:p>
      </dsp:txBody>
      <dsp:txXfrm>
        <a:off x="-671481" y="2194560"/>
        <a:ext cx="5418667" cy="1029546"/>
      </dsp:txXfrm>
    </dsp:sp>
    <dsp:sp modelId="{4085D099-8773-4561-B4CC-A4D0642E3FB5}">
      <dsp:nvSpPr>
        <dsp:cNvPr id="0" name=""/>
        <dsp:cNvSpPr/>
      </dsp:nvSpPr>
      <dsp:spPr>
        <a:xfrm>
          <a:off x="3228008" y="907626"/>
          <a:ext cx="3376913" cy="1029546"/>
        </a:xfrm>
        <a:prstGeom prst="rect">
          <a:avLst/>
        </a:prstGeom>
        <a:gradFill rotWithShape="1">
          <a:gsLst>
            <a:gs pos="0">
              <a:schemeClr val="accent5">
                <a:tint val="62000"/>
                <a:hueMod val="94000"/>
                <a:satMod val="140000"/>
                <a:lumMod val="110000"/>
              </a:schemeClr>
            </a:gs>
            <a:gs pos="100000">
              <a:schemeClr val="accent5">
                <a:tint val="84000"/>
                <a:satMod val="160000"/>
              </a:schemeClr>
            </a:gs>
          </a:gsLst>
          <a:lin ang="5400000" scaled="0"/>
        </a:gradFill>
        <a:ln w="9525" cap="rnd" cmpd="sng" algn="ctr">
          <a:solidFill>
            <a:schemeClr val="accent5">
              <a:tint val="76000"/>
              <a:alpha val="60000"/>
              <a:hueMod val="94000"/>
            </a:schemeClr>
          </a:solidFill>
          <a:prstDash val="solid"/>
        </a:ln>
        <a:effectLst/>
        <a:sp3d extrusionH="152250"/>
      </dsp:spPr>
      <dsp:style>
        <a:lnRef idx="1">
          <a:schemeClr val="accent5"/>
        </a:lnRef>
        <a:fillRef idx="2">
          <a:schemeClr val="accent5"/>
        </a:fillRef>
        <a:effectRef idx="1">
          <a:schemeClr val="accent5"/>
        </a:effectRef>
        <a:fontRef idx="minor">
          <a:schemeClr val="dk1"/>
        </a:fontRef>
      </dsp:style>
      <dsp:txBody>
        <a:bodyPr spcFirstLastPara="0" vert="horz" wrap="square" lIns="28575" tIns="28575" rIns="28575" bIns="28575" numCol="1" spcCol="1270" anchor="ctr" anchorCtr="0">
          <a:noAutofit/>
          <a:sp3d extrusionH="28000" prstMaterial="matte"/>
        </a:bodyPr>
        <a:lstStyle/>
        <a:p>
          <a:pPr marL="0" lvl="0" indent="0" algn="ctr" defTabSz="2000250">
            <a:lnSpc>
              <a:spcPct val="90000"/>
            </a:lnSpc>
            <a:spcBef>
              <a:spcPct val="0"/>
            </a:spcBef>
            <a:spcAft>
              <a:spcPct val="35000"/>
            </a:spcAft>
            <a:buNone/>
          </a:pPr>
          <a:r>
            <a:rPr lang="en-US" sz="4500" b="0" kern="1200" cap="none" spc="0" dirty="0">
              <a:ln w="0"/>
              <a:solidFill>
                <a:schemeClr val="accent1"/>
              </a:solidFill>
              <a:effectLst>
                <a:outerShdw blurRad="38100" dist="25400" dir="5400000" algn="ctr" rotWithShape="0">
                  <a:srgbClr val="6E747A">
                    <a:alpha val="43000"/>
                  </a:srgbClr>
                </a:outerShdw>
              </a:effectLst>
            </a:rPr>
            <a:t>Attrition</a:t>
          </a:r>
        </a:p>
      </dsp:txBody>
      <dsp:txXfrm>
        <a:off x="3228008" y="907626"/>
        <a:ext cx="3376913" cy="1029546"/>
      </dsp:txXfrm>
    </dsp:sp>
    <dsp:sp modelId="{EA7FE1EE-DA65-4E8B-87F4-58264DAD1330}">
      <dsp:nvSpPr>
        <dsp:cNvPr id="0" name=""/>
        <dsp:cNvSpPr/>
      </dsp:nvSpPr>
      <dsp:spPr>
        <a:xfrm>
          <a:off x="3228008" y="2194560"/>
          <a:ext cx="3376913" cy="1029546"/>
        </a:xfrm>
        <a:prstGeom prst="rect">
          <a:avLst/>
        </a:prstGeom>
        <a:gradFill rotWithShape="1">
          <a:gsLst>
            <a:gs pos="0">
              <a:schemeClr val="accent2">
                <a:tint val="62000"/>
                <a:hueMod val="94000"/>
                <a:satMod val="140000"/>
                <a:lumMod val="110000"/>
              </a:schemeClr>
            </a:gs>
            <a:gs pos="100000">
              <a:schemeClr val="accent2">
                <a:tint val="84000"/>
                <a:satMod val="160000"/>
              </a:schemeClr>
            </a:gs>
          </a:gsLst>
          <a:lin ang="5400000" scaled="0"/>
        </a:gradFill>
        <a:ln w="9525" cap="rnd" cmpd="sng" algn="ctr">
          <a:solidFill>
            <a:schemeClr val="accent2">
              <a:tint val="76000"/>
              <a:alpha val="60000"/>
              <a:hueMod val="94000"/>
            </a:schemeClr>
          </a:solidFill>
          <a:prstDash val="solid"/>
        </a:ln>
        <a:effectLst/>
        <a:sp3d extrusionH="152250"/>
      </dsp:spPr>
      <dsp:style>
        <a:lnRef idx="1">
          <a:schemeClr val="accent2"/>
        </a:lnRef>
        <a:fillRef idx="2">
          <a:schemeClr val="accent2"/>
        </a:fillRef>
        <a:effectRef idx="1">
          <a:schemeClr val="accent2"/>
        </a:effectRef>
        <a:fontRef idx="minor">
          <a:schemeClr val="dk1"/>
        </a:fontRef>
      </dsp:style>
      <dsp:txBody>
        <a:bodyPr spcFirstLastPara="0" vert="horz" wrap="square" lIns="28575" tIns="28575" rIns="28575" bIns="28575" numCol="1" spcCol="1270" anchor="ctr" anchorCtr="0">
          <a:noAutofit/>
          <a:sp3d extrusionH="28000" prstMaterial="matte"/>
        </a:bodyPr>
        <a:lstStyle/>
        <a:p>
          <a:pPr marL="0" lvl="0" indent="0" algn="ctr" defTabSz="2000250">
            <a:lnSpc>
              <a:spcPct val="90000"/>
            </a:lnSpc>
            <a:spcBef>
              <a:spcPct val="0"/>
            </a:spcBef>
            <a:spcAft>
              <a:spcPct val="35000"/>
            </a:spcAft>
            <a:buNone/>
          </a:pPr>
          <a:r>
            <a:rPr lang="en-US" sz="4500" b="0" kern="1200" cap="none" spc="0" dirty="0">
              <a:ln w="0"/>
              <a:solidFill>
                <a:schemeClr val="accent1"/>
              </a:solidFill>
              <a:effectLst>
                <a:outerShdw blurRad="38100" dist="25400" dir="5400000" algn="ctr" rotWithShape="0">
                  <a:srgbClr val="6E747A">
                    <a:alpha val="43000"/>
                  </a:srgbClr>
                </a:outerShdw>
              </a:effectLst>
            </a:rPr>
            <a:t>Abrasion</a:t>
          </a:r>
        </a:p>
      </dsp:txBody>
      <dsp:txXfrm>
        <a:off x="3228008" y="2194560"/>
        <a:ext cx="3376913" cy="1029546"/>
      </dsp:txXfrm>
    </dsp:sp>
    <dsp:sp modelId="{9C6C9952-E634-42BC-B764-39B84F08CB21}">
      <dsp:nvSpPr>
        <dsp:cNvPr id="0" name=""/>
        <dsp:cNvSpPr/>
      </dsp:nvSpPr>
      <dsp:spPr>
        <a:xfrm>
          <a:off x="3228008" y="3481493"/>
          <a:ext cx="3376913" cy="1029546"/>
        </a:xfrm>
        <a:prstGeom prst="rect">
          <a:avLst/>
        </a:prstGeom>
        <a:gradFill rotWithShape="1">
          <a:gsLst>
            <a:gs pos="0">
              <a:schemeClr val="accent1">
                <a:tint val="98000"/>
                <a:hueMod val="94000"/>
                <a:satMod val="130000"/>
                <a:lumMod val="128000"/>
              </a:schemeClr>
            </a:gs>
            <a:gs pos="100000">
              <a:schemeClr val="accent1">
                <a:shade val="94000"/>
                <a:lumMod val="88000"/>
              </a:scheme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extrusionH="152250" prstMaterial="plastic">
          <a:bevelT w="254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8575" tIns="28575" rIns="28575" bIns="28575" numCol="1" spcCol="1270" anchor="ctr" anchorCtr="0">
          <a:noAutofit/>
          <a:sp3d extrusionH="28000" prstMaterial="matte"/>
        </a:bodyPr>
        <a:lstStyle/>
        <a:p>
          <a:pPr marL="0" lvl="0" indent="0" algn="ctr" defTabSz="2000250">
            <a:lnSpc>
              <a:spcPct val="90000"/>
            </a:lnSpc>
            <a:spcBef>
              <a:spcPct val="0"/>
            </a:spcBef>
            <a:spcAft>
              <a:spcPct val="35000"/>
            </a:spcAft>
            <a:buNone/>
          </a:pPr>
          <a:r>
            <a:rPr lang="en-US" sz="4500" b="0" kern="1200" cap="none" spc="0" dirty="0">
              <a:ln w="0"/>
              <a:solidFill>
                <a:schemeClr val="accent1"/>
              </a:solidFill>
              <a:effectLst>
                <a:outerShdw blurRad="38100" dist="25400" dir="5400000" algn="ctr" rotWithShape="0">
                  <a:srgbClr val="6E747A">
                    <a:alpha val="43000"/>
                  </a:srgbClr>
                </a:outerShdw>
              </a:effectLst>
            </a:rPr>
            <a:t>Erosion</a:t>
          </a:r>
        </a:p>
      </dsp:txBody>
      <dsp:txXfrm>
        <a:off x="3228008" y="3481493"/>
        <a:ext cx="3376913" cy="10295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35C773-325B-4C41-AA3F-EB8EAA062AE4}">
      <dsp:nvSpPr>
        <dsp:cNvPr id="0" name=""/>
        <dsp:cNvSpPr/>
      </dsp:nvSpPr>
      <dsp:spPr>
        <a:xfrm>
          <a:off x="4707749" y="2201199"/>
          <a:ext cx="2805679" cy="1690728"/>
        </a:xfrm>
        <a:prstGeom prst="ellipse">
          <a:avLst/>
        </a:prstGeom>
        <a:solidFill>
          <a:srgbClr val="FF0000">
            <a:alpha val="75000"/>
          </a:srgbClr>
        </a:soli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b="1" kern="1200" dirty="0"/>
            <a:t>Operative dentistry deals with</a:t>
          </a:r>
        </a:p>
      </dsp:txBody>
      <dsp:txXfrm>
        <a:off x="5118631" y="2448800"/>
        <a:ext cx="1983915" cy="1195526"/>
      </dsp:txXfrm>
    </dsp:sp>
    <dsp:sp modelId="{AE465297-6F7A-4745-84A1-1811A9AF9AD2}">
      <dsp:nvSpPr>
        <dsp:cNvPr id="0" name=""/>
        <dsp:cNvSpPr/>
      </dsp:nvSpPr>
      <dsp:spPr>
        <a:xfrm rot="16128465">
          <a:off x="5839727" y="1467411"/>
          <a:ext cx="487958" cy="574847"/>
        </a:xfrm>
        <a:prstGeom prst="rightArrow">
          <a:avLst>
            <a:gd name="adj1" fmla="val 60000"/>
            <a:gd name="adj2" fmla="val 50000"/>
          </a:avLst>
        </a:prstGeom>
        <a:gradFill rotWithShape="0">
          <a:gsLst>
            <a:gs pos="0">
              <a:schemeClr val="accent1">
                <a:tint val="60000"/>
                <a:hueOff val="0"/>
                <a:satOff val="0"/>
                <a:lumOff val="0"/>
                <a:alphaOff val="0"/>
                <a:tint val="98000"/>
                <a:hueMod val="94000"/>
                <a:satMod val="130000"/>
                <a:lumMod val="128000"/>
              </a:schemeClr>
            </a:gs>
            <a:gs pos="100000">
              <a:schemeClr val="accent1">
                <a:tint val="60000"/>
                <a:hueOff val="0"/>
                <a:satOff val="0"/>
                <a:lumOff val="0"/>
                <a:alphaOff val="0"/>
                <a:shade val="94000"/>
                <a:lumMod val="88000"/>
              </a:scheme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rot="10800000">
        <a:off x="5914443" y="1655558"/>
        <a:ext cx="341571" cy="344909"/>
      </dsp:txXfrm>
    </dsp:sp>
    <dsp:sp modelId="{EA98EFE7-1EC0-4004-A52C-9223944E3165}">
      <dsp:nvSpPr>
        <dsp:cNvPr id="0" name=""/>
        <dsp:cNvSpPr/>
      </dsp:nvSpPr>
      <dsp:spPr>
        <a:xfrm>
          <a:off x="4029977" y="268472"/>
          <a:ext cx="4066658" cy="1012323"/>
        </a:xfrm>
        <a:prstGeom prst="ellipse">
          <a:avLst/>
        </a:prstGeom>
        <a:solidFill>
          <a:schemeClr val="accent4"/>
        </a:soli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b="1" kern="1200" dirty="0"/>
            <a:t>Diagnosis</a:t>
          </a:r>
        </a:p>
      </dsp:txBody>
      <dsp:txXfrm>
        <a:off x="4625525" y="416723"/>
        <a:ext cx="2875562" cy="715821"/>
      </dsp:txXfrm>
    </dsp:sp>
    <dsp:sp modelId="{6ACFEAAD-0328-4D92-AA5C-CC08CD61BECC}">
      <dsp:nvSpPr>
        <dsp:cNvPr id="0" name=""/>
        <dsp:cNvSpPr/>
      </dsp:nvSpPr>
      <dsp:spPr>
        <a:xfrm>
          <a:off x="7873522" y="2806263"/>
          <a:ext cx="567755" cy="480601"/>
        </a:xfrm>
        <a:prstGeom prst="rightArrow">
          <a:avLst>
            <a:gd name="adj1" fmla="val 60000"/>
            <a:gd name="adj2" fmla="val 50000"/>
          </a:avLst>
        </a:prstGeom>
        <a:gradFill rotWithShape="0">
          <a:gsLst>
            <a:gs pos="0">
              <a:schemeClr val="accent1">
                <a:tint val="60000"/>
                <a:hueOff val="0"/>
                <a:satOff val="0"/>
                <a:lumOff val="0"/>
                <a:alphaOff val="0"/>
                <a:tint val="98000"/>
                <a:hueMod val="94000"/>
                <a:satMod val="130000"/>
                <a:lumMod val="128000"/>
              </a:schemeClr>
            </a:gs>
            <a:gs pos="100000">
              <a:schemeClr val="accent1">
                <a:tint val="60000"/>
                <a:hueOff val="0"/>
                <a:satOff val="0"/>
                <a:lumOff val="0"/>
                <a:alphaOff val="0"/>
                <a:shade val="94000"/>
                <a:lumMod val="88000"/>
              </a:scheme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7873522" y="2902383"/>
        <a:ext cx="423575" cy="288361"/>
      </dsp:txXfrm>
    </dsp:sp>
    <dsp:sp modelId="{46906789-2A00-41FF-A633-458F30B4EC75}">
      <dsp:nvSpPr>
        <dsp:cNvPr id="0" name=""/>
        <dsp:cNvSpPr/>
      </dsp:nvSpPr>
      <dsp:spPr>
        <a:xfrm>
          <a:off x="8841204" y="2201199"/>
          <a:ext cx="2683439" cy="1690728"/>
        </a:xfrm>
        <a:prstGeom prst="ellipse">
          <a:avLst/>
        </a:prstGeom>
        <a:solidFill>
          <a:schemeClr val="accent4"/>
        </a:soli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b="1" kern="1200" dirty="0"/>
            <a:t>Prevention</a:t>
          </a:r>
        </a:p>
      </dsp:txBody>
      <dsp:txXfrm>
        <a:off x="9234185" y="2448800"/>
        <a:ext cx="1897477" cy="1195526"/>
      </dsp:txXfrm>
    </dsp:sp>
    <dsp:sp modelId="{44FCCD48-0760-4CEF-905A-9667A93C744A}">
      <dsp:nvSpPr>
        <dsp:cNvPr id="0" name=""/>
        <dsp:cNvSpPr/>
      </dsp:nvSpPr>
      <dsp:spPr>
        <a:xfrm rot="5468677">
          <a:off x="5908017" y="3932226"/>
          <a:ext cx="358267" cy="574847"/>
        </a:xfrm>
        <a:prstGeom prst="rightArrow">
          <a:avLst>
            <a:gd name="adj1" fmla="val 60000"/>
            <a:gd name="adj2" fmla="val 50000"/>
          </a:avLst>
        </a:prstGeom>
        <a:gradFill rotWithShape="0">
          <a:gsLst>
            <a:gs pos="0">
              <a:schemeClr val="accent1">
                <a:tint val="60000"/>
                <a:hueOff val="0"/>
                <a:satOff val="0"/>
                <a:lumOff val="0"/>
                <a:alphaOff val="0"/>
                <a:tint val="98000"/>
                <a:hueMod val="94000"/>
                <a:satMod val="130000"/>
                <a:lumMod val="128000"/>
              </a:schemeClr>
            </a:gs>
            <a:gs pos="100000">
              <a:schemeClr val="accent1">
                <a:tint val="60000"/>
                <a:hueOff val="0"/>
                <a:satOff val="0"/>
                <a:lumOff val="0"/>
                <a:alphaOff val="0"/>
                <a:shade val="94000"/>
                <a:lumMod val="88000"/>
              </a:scheme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rot="10800000">
        <a:off x="5962831" y="3993466"/>
        <a:ext cx="250787" cy="344909"/>
      </dsp:txXfrm>
    </dsp:sp>
    <dsp:sp modelId="{9CD63F47-2A7B-48C2-A948-0AB8CA16B864}">
      <dsp:nvSpPr>
        <dsp:cNvPr id="0" name=""/>
        <dsp:cNvSpPr/>
      </dsp:nvSpPr>
      <dsp:spPr>
        <a:xfrm>
          <a:off x="3077201" y="4567694"/>
          <a:ext cx="5972211" cy="1690728"/>
        </a:xfrm>
        <a:prstGeom prst="ellipse">
          <a:avLst/>
        </a:prstGeom>
        <a:solidFill>
          <a:schemeClr val="accent4"/>
        </a:soli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b="1" kern="1200" dirty="0"/>
            <a:t>Restoration of the defects of natural teeth</a:t>
          </a:r>
        </a:p>
      </dsp:txBody>
      <dsp:txXfrm>
        <a:off x="3951811" y="4815295"/>
        <a:ext cx="4222991" cy="1195526"/>
      </dsp:txXfrm>
    </dsp:sp>
    <dsp:sp modelId="{E1DC227E-8DD1-480E-868C-B46FCE27DBFF}">
      <dsp:nvSpPr>
        <dsp:cNvPr id="0" name=""/>
        <dsp:cNvSpPr/>
      </dsp:nvSpPr>
      <dsp:spPr>
        <a:xfrm rot="10812482">
          <a:off x="3832382" y="2751991"/>
          <a:ext cx="618613" cy="574847"/>
        </a:xfrm>
        <a:prstGeom prst="rightArrow">
          <a:avLst>
            <a:gd name="adj1" fmla="val 60000"/>
            <a:gd name="adj2" fmla="val 50000"/>
          </a:avLst>
        </a:prstGeom>
        <a:gradFill rotWithShape="0">
          <a:gsLst>
            <a:gs pos="0">
              <a:schemeClr val="accent1">
                <a:tint val="60000"/>
                <a:hueOff val="0"/>
                <a:satOff val="0"/>
                <a:lumOff val="0"/>
                <a:alphaOff val="0"/>
                <a:tint val="98000"/>
                <a:hueMod val="94000"/>
                <a:satMod val="130000"/>
                <a:lumMod val="128000"/>
              </a:schemeClr>
            </a:gs>
            <a:gs pos="100000">
              <a:schemeClr val="accent1">
                <a:tint val="60000"/>
                <a:hueOff val="0"/>
                <a:satOff val="0"/>
                <a:lumOff val="0"/>
                <a:alphaOff val="0"/>
                <a:shade val="94000"/>
                <a:lumMod val="88000"/>
              </a:schemeClr>
            </a:gs>
          </a:gsLst>
          <a:lin ang="5400000" scaled="0"/>
        </a:gra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US" sz="2400" kern="1200"/>
        </a:p>
      </dsp:txBody>
      <dsp:txXfrm rot="10800000">
        <a:off x="4004835" y="2867273"/>
        <a:ext cx="446159" cy="344909"/>
      </dsp:txXfrm>
    </dsp:sp>
    <dsp:sp modelId="{14D49AAF-39C4-4FF5-821F-221AA93A9DF3}">
      <dsp:nvSpPr>
        <dsp:cNvPr id="0" name=""/>
        <dsp:cNvSpPr/>
      </dsp:nvSpPr>
      <dsp:spPr>
        <a:xfrm>
          <a:off x="0" y="2185441"/>
          <a:ext cx="3540639" cy="1690728"/>
        </a:xfrm>
        <a:prstGeom prst="ellipse">
          <a:avLst/>
        </a:prstGeom>
        <a:solidFill>
          <a:schemeClr val="accent4"/>
        </a:solidFill>
        <a:ln>
          <a:noFill/>
        </a:ln>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b="1" kern="1200" dirty="0"/>
            <a:t>interception</a:t>
          </a:r>
          <a:endParaRPr lang="en-US" sz="2600" b="1" kern="1200" dirty="0"/>
        </a:p>
      </dsp:txBody>
      <dsp:txXfrm>
        <a:off x="518515" y="2433042"/>
        <a:ext cx="2503609" cy="1195526"/>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5E06E0-10AF-45C9-A037-0C4A63B9F10C}" type="datetimeFigureOut">
              <a:rPr lang="en-US" smtClean="0"/>
              <a:t>10/11/2019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6B9073-C0CC-40CF-94A4-DEDEB50ABA75}" type="slidenum">
              <a:rPr lang="en-US" smtClean="0"/>
              <a:t>‹#›</a:t>
            </a:fld>
            <a:endParaRPr lang="en-US"/>
          </a:p>
        </p:txBody>
      </p:sp>
    </p:spTree>
    <p:extLst>
      <p:ext uri="{BB962C8B-B14F-4D97-AF65-F5344CB8AC3E}">
        <p14:creationId xmlns:p14="http://schemas.microsoft.com/office/powerpoint/2010/main" val="2427404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F8C4E71-69AA-4E08-9F44-9E3118355F06}"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298855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fld id="{5A033771-4D91-4EB6-87B2-C8F608D4AFDE}" type="datetime1">
              <a:rPr lang="en-US" smtClean="0"/>
              <a:t>10/11/2019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1236491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4D3E022-60F7-4F6E-A0A9-D1D63EB77AAA}"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3588305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EF5A855-BD8D-4A70-8CF8-DC20042EBB0F}"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436328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DAECD18-D87E-418F-872C-CD5C4BF8F35D}"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29775406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70C15CD-E4F1-4751-8728-BCBB9E6ED611}"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536010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69628E4-CB02-4C1C-82C0-2EF9F3F1A43E}"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8710642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E6ECD9-1104-47B2-A8E1-A4140F507430}"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35820165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2772972-35D6-4DC2-B69C-9574C99246DB}"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4008305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89E062-991A-4A0C-9AE9-67A8573ACB5D}"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1362059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E7E4811-F941-40E7-94A2-C930F1B270BE}" type="datetime1">
              <a:rPr lang="en-US" smtClean="0"/>
              <a:t>10/11/2019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3190825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35724C-9E59-4FBA-BFBF-33AE6FF2CDDD}" type="datetime1">
              <a:rPr lang="en-US" smtClean="0"/>
              <a:t>10/11/2019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585299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323EFDE-7617-40CF-88C6-C6D1F51C2941}" type="datetime1">
              <a:rPr lang="en-US" smtClean="0"/>
              <a:t>10/11/2019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1880381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F14E6D2-0182-40B4-A632-50967B1356A8}" type="datetime1">
              <a:rPr lang="en-US" smtClean="0"/>
              <a:t>10/11/2019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2258166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8318A9-E8CD-44D4-8480-E5CB3A10B65F}" type="datetime1">
              <a:rPr lang="en-US" smtClean="0"/>
              <a:t>10/11/2019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1664806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8B2351B-2FE0-4D5B-BF4D-FF2F624DEFAA}" type="datetime1">
              <a:rPr lang="en-US" smtClean="0"/>
              <a:t>10/11/2019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751697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714EAF8-2412-4202-92B1-F536E1FD0F0A}" type="datetime1">
              <a:rPr lang="en-US" smtClean="0"/>
              <a:t>10/11/2019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78DCE9-CBB5-4A6B-BA01-490F89E796F0}" type="slidenum">
              <a:rPr lang="en-US" smtClean="0"/>
              <a:t>‹#›</a:t>
            </a:fld>
            <a:endParaRPr lang="en-US"/>
          </a:p>
        </p:txBody>
      </p:sp>
    </p:spTree>
    <p:extLst>
      <p:ext uri="{BB962C8B-B14F-4D97-AF65-F5344CB8AC3E}">
        <p14:creationId xmlns:p14="http://schemas.microsoft.com/office/powerpoint/2010/main" val="216589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srcRect/>
          <a:tile tx="0" ty="0" sx="100000" sy="100000" flip="none" algn="tl"/>
        </a:blip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93703B37-A565-4B5B-94F2-A92A6BD79A78}" type="datetime1">
              <a:rPr lang="en-US" smtClean="0"/>
              <a:t>10/11/2019</a:t>
            </a:fld>
            <a:endParaRPr 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3D78DCE9-CBB5-4A6B-BA01-490F89E796F0}" type="slidenum">
              <a:rPr lang="en-US" smtClean="0"/>
              <a:t>‹#›</a:t>
            </a:fld>
            <a:endParaRPr lang="en-US"/>
          </a:p>
        </p:txBody>
      </p:sp>
    </p:spTree>
    <p:extLst>
      <p:ext uri="{BB962C8B-B14F-4D97-AF65-F5344CB8AC3E}">
        <p14:creationId xmlns:p14="http://schemas.microsoft.com/office/powerpoint/2010/main" val="399637561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image" Target="../media/image21.jpg"/><Relationship Id="rId1" Type="http://schemas.openxmlformats.org/officeDocument/2006/relationships/slideLayout" Target="../slideLayouts/slideLayout7.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B2E0F6-3C21-4D93-981D-13587B976389}"/>
              </a:ext>
            </a:extLst>
          </p:cNvPr>
          <p:cNvSpPr>
            <a:spLocks noGrp="1"/>
          </p:cNvSpPr>
          <p:nvPr>
            <p:ph type="sldNum" sz="quarter" idx="12"/>
          </p:nvPr>
        </p:nvSpPr>
        <p:spPr/>
        <p:txBody>
          <a:bodyPr/>
          <a:lstStyle/>
          <a:p>
            <a:fld id="{3D78DCE9-CBB5-4A6B-BA01-490F89E796F0}" type="slidenum">
              <a:rPr lang="en-US" smtClean="0"/>
              <a:t>1</a:t>
            </a:fld>
            <a:endParaRPr lang="en-US"/>
          </a:p>
        </p:txBody>
      </p:sp>
      <p:sp>
        <p:nvSpPr>
          <p:cNvPr id="3" name="Rectangle 2">
            <a:extLst>
              <a:ext uri="{FF2B5EF4-FFF2-40B4-BE49-F238E27FC236}">
                <a16:creationId xmlns:a16="http://schemas.microsoft.com/office/drawing/2014/main" id="{3CD5877F-B28E-465B-8A3C-6A57F5AA7B52}"/>
              </a:ext>
            </a:extLst>
          </p:cNvPr>
          <p:cNvSpPr/>
          <p:nvPr/>
        </p:nvSpPr>
        <p:spPr>
          <a:xfrm>
            <a:off x="567559" y="760163"/>
            <a:ext cx="6716110" cy="1323439"/>
          </a:xfrm>
          <a:prstGeom prst="rect">
            <a:avLst/>
          </a:prstGeom>
          <a:noFill/>
        </p:spPr>
        <p:txBody>
          <a:bodyPr wrap="square" lIns="91440" tIns="45720" rIns="91440" bIns="45720">
            <a:spAutoFit/>
          </a:bodyPr>
          <a:lstStyle/>
          <a:p>
            <a:pPr algn="ctr"/>
            <a:r>
              <a:rPr lang="en-US" sz="4000" b="1" cap="none" spc="0" dirty="0">
                <a:ln w="0"/>
                <a:solidFill>
                  <a:srgbClr val="FF0000"/>
                </a:solidFill>
                <a:effectLst>
                  <a:outerShdw blurRad="38100" dist="25400" dir="5400000" algn="ctr" rotWithShape="0">
                    <a:srgbClr val="6E747A">
                      <a:alpha val="43000"/>
                    </a:srgbClr>
                  </a:outerShdw>
                </a:effectLst>
              </a:rPr>
              <a:t>INTRODUCTION TO OPERATIVE DENTISTRY </a:t>
            </a:r>
          </a:p>
        </p:txBody>
      </p:sp>
      <p:sp>
        <p:nvSpPr>
          <p:cNvPr id="4" name="Rectangle 3">
            <a:extLst>
              <a:ext uri="{FF2B5EF4-FFF2-40B4-BE49-F238E27FC236}">
                <a16:creationId xmlns:a16="http://schemas.microsoft.com/office/drawing/2014/main" id="{3CE113C8-CA43-4C02-923D-86A72FEC0E58}"/>
              </a:ext>
            </a:extLst>
          </p:cNvPr>
          <p:cNvSpPr/>
          <p:nvPr/>
        </p:nvSpPr>
        <p:spPr>
          <a:xfrm>
            <a:off x="5165835" y="3023930"/>
            <a:ext cx="6716110" cy="2554545"/>
          </a:xfrm>
          <a:prstGeom prst="rect">
            <a:avLst/>
          </a:prstGeom>
          <a:noFill/>
        </p:spPr>
        <p:txBody>
          <a:bodyPr wrap="square" lIns="91440" tIns="45720" rIns="91440" bIns="45720">
            <a:spAutoFit/>
          </a:bodyPr>
          <a:lstStyle/>
          <a:p>
            <a:pPr algn="ctr"/>
            <a:r>
              <a:rPr lang="en-US" sz="4000" b="1" spc="50" dirty="0">
                <a:ln w="0"/>
                <a:solidFill>
                  <a:schemeClr val="bg2"/>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Dr. Hisham I. </a:t>
            </a:r>
            <a:r>
              <a:rPr lang="en-US" sz="4000" b="1" spc="50" dirty="0" err="1">
                <a:ln w="0"/>
                <a:solidFill>
                  <a:schemeClr val="bg2"/>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Wali</a:t>
            </a:r>
            <a:endParaRPr lang="en-US" sz="4000" b="1" spc="50" dirty="0">
              <a:ln w="0"/>
              <a:solidFill>
                <a:schemeClr val="bg2"/>
              </a:solidFill>
              <a:effectLst>
                <a:innerShdw blurRad="63500" dist="50800" dir="13500000">
                  <a:srgbClr val="000000">
                    <a:alpha val="50000"/>
                  </a:srgbClr>
                </a:innerShdw>
              </a:effectLst>
              <a:latin typeface="Calibri" panose="020F0502020204030204" pitchFamily="34" charset="0"/>
              <a:cs typeface="Calibri" panose="020F0502020204030204" pitchFamily="34" charset="0"/>
            </a:endParaRPr>
          </a:p>
          <a:p>
            <a:pPr algn="ctr"/>
            <a:r>
              <a:rPr lang="en-US" sz="4000" b="1" spc="50" dirty="0">
                <a:ln w="0"/>
                <a:solidFill>
                  <a:schemeClr val="bg2"/>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M.Sc. Conservative</a:t>
            </a:r>
          </a:p>
          <a:p>
            <a:pPr algn="ctr"/>
            <a:r>
              <a:rPr lang="en-US" sz="4000" b="1" spc="50" dirty="0">
                <a:ln w="0"/>
                <a:solidFill>
                  <a:schemeClr val="bg2"/>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Oct /13/201</a:t>
            </a:r>
            <a:r>
              <a:rPr lang="ar-IQ" sz="4000" b="1" spc="50" dirty="0">
                <a:ln w="0"/>
                <a:solidFill>
                  <a:schemeClr val="bg2"/>
                </a:solidFill>
                <a:effectLst>
                  <a:innerShdw blurRad="63500" dist="50800" dir="13500000">
                    <a:srgbClr val="000000">
                      <a:alpha val="50000"/>
                    </a:srgbClr>
                  </a:innerShdw>
                </a:effectLst>
                <a:latin typeface="Calibri" panose="020F0502020204030204" pitchFamily="34" charset="0"/>
                <a:cs typeface="Calibri" panose="020F0502020204030204" pitchFamily="34" charset="0"/>
              </a:rPr>
              <a:t>9</a:t>
            </a:r>
            <a:endParaRPr lang="en-US" sz="4000" b="1" spc="50" dirty="0">
              <a:ln w="0"/>
              <a:solidFill>
                <a:schemeClr val="bg2"/>
              </a:solidFill>
              <a:effectLst>
                <a:innerShdw blurRad="63500" dist="50800" dir="13500000">
                  <a:srgbClr val="000000">
                    <a:alpha val="50000"/>
                  </a:srgbClr>
                </a:innerShdw>
              </a:effectLst>
              <a:latin typeface="Calibri" panose="020F0502020204030204" pitchFamily="34" charset="0"/>
              <a:cs typeface="Calibri" panose="020F0502020204030204" pitchFamily="34" charset="0"/>
            </a:endParaRPr>
          </a:p>
          <a:p>
            <a:pPr algn="ctr"/>
            <a:endParaRPr lang="en-US" sz="4000" b="1" spc="50" dirty="0">
              <a:ln w="0"/>
              <a:solidFill>
                <a:schemeClr val="bg2"/>
              </a:solidFill>
              <a:effectLst>
                <a:innerShdw blurRad="63500" dist="50800" dir="13500000">
                  <a:srgbClr val="000000">
                    <a:alpha val="50000"/>
                  </a:srgbClr>
                </a:inn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00369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9390" y="1730844"/>
            <a:ext cx="4413388" cy="461665"/>
          </a:xfrm>
          <a:prstGeom prst="rect">
            <a:avLst/>
          </a:prstGeom>
        </p:spPr>
        <p:txBody>
          <a:bodyPr wrap="none">
            <a:spAutoFit/>
          </a:bodyPr>
          <a:lstStyle/>
          <a:p>
            <a:r>
              <a:rPr lang="en-US" sz="2400" dirty="0">
                <a:solidFill>
                  <a:srgbClr val="FF0000"/>
                </a:solidFill>
                <a:latin typeface="UtopiaStd-Regular"/>
              </a:rPr>
              <a:t>Pit and fissure carious lesions</a:t>
            </a:r>
          </a:p>
        </p:txBody>
      </p:sp>
      <p:sp>
        <p:nvSpPr>
          <p:cNvPr id="3" name="TextBox 2"/>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4" name="TextBox 3"/>
          <p:cNvSpPr txBox="1"/>
          <p:nvPr/>
        </p:nvSpPr>
        <p:spPr>
          <a:xfrm>
            <a:off x="446688" y="1024750"/>
            <a:ext cx="4913588" cy="461665"/>
          </a:xfrm>
          <a:prstGeom prst="rect">
            <a:avLst/>
          </a:prstGeom>
          <a:noFill/>
        </p:spPr>
        <p:txBody>
          <a:bodyPr wrap="square" rtlCol="0">
            <a:spAutoFit/>
          </a:bodyPr>
          <a:lstStyle/>
          <a:p>
            <a:r>
              <a:rPr lang="en-US" sz="2400" dirty="0">
                <a:solidFill>
                  <a:srgbClr val="FF0000"/>
                </a:solidFill>
                <a:latin typeface="UtopiaStd-Regular"/>
              </a:rPr>
              <a:t>1. DENTAL CARIES</a:t>
            </a:r>
          </a:p>
        </p:txBody>
      </p:sp>
      <p:pic>
        <p:nvPicPr>
          <p:cNvPr id="5" name="Picture 4"/>
          <p:cNvPicPr>
            <a:picLocks noChangeAspect="1"/>
          </p:cNvPicPr>
          <p:nvPr/>
        </p:nvPicPr>
        <p:blipFill>
          <a:blip r:embed="rId2"/>
          <a:stretch>
            <a:fillRect/>
          </a:stretch>
        </p:blipFill>
        <p:spPr>
          <a:xfrm>
            <a:off x="446688" y="2436938"/>
            <a:ext cx="5096264" cy="3472039"/>
          </a:xfrm>
          <a:prstGeom prst="rect">
            <a:avLst/>
          </a:prstGeom>
        </p:spPr>
      </p:pic>
      <p:sp>
        <p:nvSpPr>
          <p:cNvPr id="6" name="Rectangle 5"/>
          <p:cNvSpPr/>
          <p:nvPr/>
        </p:nvSpPr>
        <p:spPr>
          <a:xfrm>
            <a:off x="7159620" y="1730843"/>
            <a:ext cx="4464684" cy="461665"/>
          </a:xfrm>
          <a:prstGeom prst="rect">
            <a:avLst/>
          </a:prstGeom>
        </p:spPr>
        <p:txBody>
          <a:bodyPr wrap="none">
            <a:spAutoFit/>
          </a:bodyPr>
          <a:lstStyle/>
          <a:p>
            <a:r>
              <a:rPr lang="en-US" sz="2400" dirty="0">
                <a:solidFill>
                  <a:srgbClr val="FF0000"/>
                </a:solidFill>
                <a:latin typeface="UtopiaStd-Regular"/>
              </a:rPr>
              <a:t>Smooth surface carious lesions</a:t>
            </a:r>
          </a:p>
        </p:txBody>
      </p:sp>
      <p:pic>
        <p:nvPicPr>
          <p:cNvPr id="7" name="Picture 6"/>
          <p:cNvPicPr>
            <a:picLocks noChangeAspect="1"/>
          </p:cNvPicPr>
          <p:nvPr/>
        </p:nvPicPr>
        <p:blipFill>
          <a:blip r:embed="rId3"/>
          <a:stretch>
            <a:fillRect/>
          </a:stretch>
        </p:blipFill>
        <p:spPr>
          <a:xfrm>
            <a:off x="6519042" y="2436938"/>
            <a:ext cx="5096264" cy="3472039"/>
          </a:xfrm>
          <a:prstGeom prst="rect">
            <a:avLst/>
          </a:prstGeom>
        </p:spPr>
      </p:pic>
      <p:sp>
        <p:nvSpPr>
          <p:cNvPr id="8" name="Slide Number Placeholder 7">
            <a:extLst>
              <a:ext uri="{FF2B5EF4-FFF2-40B4-BE49-F238E27FC236}">
                <a16:creationId xmlns:a16="http://schemas.microsoft.com/office/drawing/2014/main" id="{BD154B8F-AEBC-4696-BA66-243F064BC933}"/>
              </a:ext>
            </a:extLst>
          </p:cNvPr>
          <p:cNvSpPr>
            <a:spLocks noGrp="1"/>
          </p:cNvSpPr>
          <p:nvPr>
            <p:ph type="sldNum" sz="quarter" idx="12"/>
          </p:nvPr>
        </p:nvSpPr>
        <p:spPr/>
        <p:txBody>
          <a:bodyPr/>
          <a:lstStyle/>
          <a:p>
            <a:fld id="{3D78DCE9-CBB5-4A6B-BA01-490F89E796F0}" type="slidenum">
              <a:rPr lang="en-US" smtClean="0"/>
              <a:t>10</a:t>
            </a:fld>
            <a:endParaRPr lang="en-US"/>
          </a:p>
        </p:txBody>
      </p:sp>
    </p:spTree>
    <p:extLst>
      <p:ext uri="{BB962C8B-B14F-4D97-AF65-F5344CB8AC3E}">
        <p14:creationId xmlns:p14="http://schemas.microsoft.com/office/powerpoint/2010/main" val="23969800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3" name="TextBox 2"/>
          <p:cNvSpPr txBox="1"/>
          <p:nvPr/>
        </p:nvSpPr>
        <p:spPr>
          <a:xfrm>
            <a:off x="446688" y="1024750"/>
            <a:ext cx="4913588" cy="461665"/>
          </a:xfrm>
          <a:prstGeom prst="rect">
            <a:avLst/>
          </a:prstGeom>
          <a:noFill/>
        </p:spPr>
        <p:txBody>
          <a:bodyPr wrap="square" rtlCol="0">
            <a:spAutoFit/>
          </a:bodyPr>
          <a:lstStyle/>
          <a:p>
            <a:r>
              <a:rPr lang="en-US" sz="2400" dirty="0">
                <a:solidFill>
                  <a:srgbClr val="FF0000"/>
                </a:solidFill>
                <a:latin typeface="UtopiaStd-Regular"/>
              </a:rPr>
              <a:t>1. DENTAL CARIES</a:t>
            </a:r>
          </a:p>
        </p:txBody>
      </p:sp>
      <p:sp>
        <p:nvSpPr>
          <p:cNvPr id="4" name="Rectangle 3"/>
          <p:cNvSpPr/>
          <p:nvPr/>
        </p:nvSpPr>
        <p:spPr>
          <a:xfrm>
            <a:off x="446688" y="1768735"/>
            <a:ext cx="2837636" cy="461665"/>
          </a:xfrm>
          <a:prstGeom prst="rect">
            <a:avLst/>
          </a:prstGeom>
        </p:spPr>
        <p:txBody>
          <a:bodyPr wrap="none">
            <a:spAutoFit/>
          </a:bodyPr>
          <a:lstStyle/>
          <a:p>
            <a:r>
              <a:rPr lang="en-US" sz="2400" dirty="0">
                <a:solidFill>
                  <a:srgbClr val="FF0000"/>
                </a:solidFill>
                <a:latin typeface="UtopiaStd-Regular"/>
              </a:rPr>
              <a:t>Root surface caries</a:t>
            </a:r>
          </a:p>
        </p:txBody>
      </p:sp>
      <p:pic>
        <p:nvPicPr>
          <p:cNvPr id="5" name="Picture 4"/>
          <p:cNvPicPr>
            <a:picLocks noChangeAspect="1"/>
          </p:cNvPicPr>
          <p:nvPr/>
        </p:nvPicPr>
        <p:blipFill>
          <a:blip r:embed="rId2"/>
          <a:stretch>
            <a:fillRect/>
          </a:stretch>
        </p:blipFill>
        <p:spPr>
          <a:xfrm>
            <a:off x="446688" y="2512720"/>
            <a:ext cx="5553464" cy="3783525"/>
          </a:xfrm>
          <a:prstGeom prst="rect">
            <a:avLst/>
          </a:prstGeom>
        </p:spPr>
      </p:pic>
      <p:sp>
        <p:nvSpPr>
          <p:cNvPr id="6" name="Slide Number Placeholder 5">
            <a:extLst>
              <a:ext uri="{FF2B5EF4-FFF2-40B4-BE49-F238E27FC236}">
                <a16:creationId xmlns:a16="http://schemas.microsoft.com/office/drawing/2014/main" id="{54DC8FD5-9F1B-4250-BC2F-218276C8B553}"/>
              </a:ext>
            </a:extLst>
          </p:cNvPr>
          <p:cNvSpPr>
            <a:spLocks noGrp="1"/>
          </p:cNvSpPr>
          <p:nvPr>
            <p:ph type="sldNum" sz="quarter" idx="12"/>
          </p:nvPr>
        </p:nvSpPr>
        <p:spPr/>
        <p:txBody>
          <a:bodyPr/>
          <a:lstStyle/>
          <a:p>
            <a:fld id="{3D78DCE9-CBB5-4A6B-BA01-490F89E796F0}" type="slidenum">
              <a:rPr lang="en-US" smtClean="0"/>
              <a:t>11</a:t>
            </a:fld>
            <a:endParaRPr lang="en-US"/>
          </a:p>
        </p:txBody>
      </p:sp>
    </p:spTree>
    <p:extLst>
      <p:ext uri="{BB962C8B-B14F-4D97-AF65-F5344CB8AC3E}">
        <p14:creationId xmlns:p14="http://schemas.microsoft.com/office/powerpoint/2010/main" val="23050376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03587" y="1084458"/>
            <a:ext cx="8372100" cy="461665"/>
          </a:xfrm>
          <a:prstGeom prst="rect">
            <a:avLst/>
          </a:prstGeom>
        </p:spPr>
        <p:txBody>
          <a:bodyPr wrap="none">
            <a:spAutoFit/>
          </a:bodyPr>
          <a:lstStyle/>
          <a:p>
            <a:r>
              <a:rPr lang="en-US" sz="2400" dirty="0">
                <a:solidFill>
                  <a:srgbClr val="FF0000"/>
                </a:solidFill>
                <a:latin typeface="UtopiaStd-Regular"/>
              </a:rPr>
              <a:t>2. NONCARIOUS LESIONS OF THE TOOTH STRUCTURE</a:t>
            </a:r>
          </a:p>
        </p:txBody>
      </p:sp>
      <p:sp>
        <p:nvSpPr>
          <p:cNvPr id="3" name="TextBox 2"/>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6" name="Slide Number Placeholder 5">
            <a:extLst>
              <a:ext uri="{FF2B5EF4-FFF2-40B4-BE49-F238E27FC236}">
                <a16:creationId xmlns:a16="http://schemas.microsoft.com/office/drawing/2014/main" id="{FB0A33A7-06E3-4BEB-AE09-EEDFC7B8F401}"/>
              </a:ext>
            </a:extLst>
          </p:cNvPr>
          <p:cNvSpPr>
            <a:spLocks noGrp="1"/>
          </p:cNvSpPr>
          <p:nvPr>
            <p:ph type="sldNum" sz="quarter" idx="12"/>
          </p:nvPr>
        </p:nvSpPr>
        <p:spPr/>
        <p:txBody>
          <a:bodyPr/>
          <a:lstStyle/>
          <a:p>
            <a:fld id="{3D78DCE9-CBB5-4A6B-BA01-490F89E796F0}" type="slidenum">
              <a:rPr lang="en-US" smtClean="0"/>
              <a:t>12</a:t>
            </a:fld>
            <a:endParaRPr lang="en-US"/>
          </a:p>
        </p:txBody>
      </p:sp>
      <p:graphicFrame>
        <p:nvGraphicFramePr>
          <p:cNvPr id="4" name="Diagram 3">
            <a:extLst>
              <a:ext uri="{FF2B5EF4-FFF2-40B4-BE49-F238E27FC236}">
                <a16:creationId xmlns:a16="http://schemas.microsoft.com/office/drawing/2014/main" id="{48EA1FB4-AD2B-4F08-A53D-A7B4512EC824}"/>
              </a:ext>
            </a:extLst>
          </p:cNvPr>
          <p:cNvGraphicFramePr/>
          <p:nvPr>
            <p:extLst>
              <p:ext uri="{D42A27DB-BD31-4B8C-83A1-F6EECF244321}">
                <p14:modId xmlns:p14="http://schemas.microsoft.com/office/powerpoint/2010/main" val="1092237466"/>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819033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609E20-AC54-451C-92AC-F9885D6E0DED}"/>
              </a:ext>
            </a:extLst>
          </p:cNvPr>
          <p:cNvSpPr>
            <a:spLocks noGrp="1"/>
          </p:cNvSpPr>
          <p:nvPr>
            <p:ph type="sldNum" sz="quarter" idx="12"/>
          </p:nvPr>
        </p:nvSpPr>
        <p:spPr/>
        <p:txBody>
          <a:bodyPr/>
          <a:lstStyle/>
          <a:p>
            <a:fld id="{3D78DCE9-CBB5-4A6B-BA01-490F89E796F0}" type="slidenum">
              <a:rPr lang="en-US" smtClean="0"/>
              <a:t>13</a:t>
            </a:fld>
            <a:endParaRPr lang="en-US"/>
          </a:p>
        </p:txBody>
      </p:sp>
      <p:sp>
        <p:nvSpPr>
          <p:cNvPr id="3" name="Rectangle 2">
            <a:extLst>
              <a:ext uri="{FF2B5EF4-FFF2-40B4-BE49-F238E27FC236}">
                <a16:creationId xmlns:a16="http://schemas.microsoft.com/office/drawing/2014/main" id="{1BEE28E2-6114-46FA-8A1B-11DAB742630F}"/>
              </a:ext>
            </a:extLst>
          </p:cNvPr>
          <p:cNvSpPr/>
          <p:nvPr/>
        </p:nvSpPr>
        <p:spPr>
          <a:xfrm>
            <a:off x="283780" y="1546123"/>
            <a:ext cx="11272344" cy="1384995"/>
          </a:xfrm>
          <a:prstGeom prst="rect">
            <a:avLst/>
          </a:prstGeom>
        </p:spPr>
        <p:txBody>
          <a:bodyPr wrap="square">
            <a:spAutoFit/>
          </a:bodyPr>
          <a:lstStyle/>
          <a:p>
            <a:pPr algn="just"/>
            <a:r>
              <a:rPr lang="en-US" sz="3600" i="1" dirty="0">
                <a:solidFill>
                  <a:srgbClr val="5C0000"/>
                </a:solidFill>
                <a:latin typeface="MyriadPro-It"/>
              </a:rPr>
              <a:t>Attrition</a:t>
            </a:r>
          </a:p>
          <a:p>
            <a:pPr algn="just"/>
            <a:r>
              <a:rPr lang="en-US" sz="2400" dirty="0">
                <a:solidFill>
                  <a:srgbClr val="000000"/>
                </a:solidFill>
                <a:latin typeface="UtopiaStd-Regular"/>
              </a:rPr>
              <a:t>Mechanical wear of opposing teeth commonly seen on contacting occlusal and  incisal surfaces</a:t>
            </a:r>
            <a:endParaRPr lang="en-US" sz="2400" dirty="0"/>
          </a:p>
        </p:txBody>
      </p:sp>
      <p:pic>
        <p:nvPicPr>
          <p:cNvPr id="4" name="Picture 3">
            <a:extLst>
              <a:ext uri="{FF2B5EF4-FFF2-40B4-BE49-F238E27FC236}">
                <a16:creationId xmlns:a16="http://schemas.microsoft.com/office/drawing/2014/main" id="{7CA15441-B0E5-41F2-A19D-AE43E7A727E4}"/>
              </a:ext>
            </a:extLst>
          </p:cNvPr>
          <p:cNvPicPr>
            <a:picLocks noChangeAspect="1"/>
          </p:cNvPicPr>
          <p:nvPr/>
        </p:nvPicPr>
        <p:blipFill>
          <a:blip r:embed="rId2"/>
          <a:stretch>
            <a:fillRect/>
          </a:stretch>
        </p:blipFill>
        <p:spPr>
          <a:xfrm>
            <a:off x="283780" y="2931118"/>
            <a:ext cx="5521934" cy="3762044"/>
          </a:xfrm>
          <a:prstGeom prst="rect">
            <a:avLst/>
          </a:prstGeom>
        </p:spPr>
      </p:pic>
      <p:sp>
        <p:nvSpPr>
          <p:cNvPr id="5" name="Rectangle 4">
            <a:extLst>
              <a:ext uri="{FF2B5EF4-FFF2-40B4-BE49-F238E27FC236}">
                <a16:creationId xmlns:a16="http://schemas.microsoft.com/office/drawing/2014/main" id="{0CF39C2F-F516-4819-970E-06872F65445F}"/>
              </a:ext>
            </a:extLst>
          </p:cNvPr>
          <p:cNvSpPr/>
          <p:nvPr/>
        </p:nvSpPr>
        <p:spPr>
          <a:xfrm>
            <a:off x="1103587" y="1084458"/>
            <a:ext cx="8372100" cy="461665"/>
          </a:xfrm>
          <a:prstGeom prst="rect">
            <a:avLst/>
          </a:prstGeom>
        </p:spPr>
        <p:txBody>
          <a:bodyPr wrap="none">
            <a:spAutoFit/>
          </a:bodyPr>
          <a:lstStyle/>
          <a:p>
            <a:r>
              <a:rPr lang="en-US" sz="2400" dirty="0">
                <a:solidFill>
                  <a:srgbClr val="FF0000"/>
                </a:solidFill>
                <a:latin typeface="UtopiaStd-Regular"/>
              </a:rPr>
              <a:t>2. NONCARIOUS LESIONS OF THE TOOTH STRUCTURE</a:t>
            </a:r>
          </a:p>
        </p:txBody>
      </p:sp>
      <p:sp>
        <p:nvSpPr>
          <p:cNvPr id="6" name="TextBox 5">
            <a:extLst>
              <a:ext uri="{FF2B5EF4-FFF2-40B4-BE49-F238E27FC236}">
                <a16:creationId xmlns:a16="http://schemas.microsoft.com/office/drawing/2014/main" id="{E76F76D2-84F0-4E27-8BC3-191AF023B3C4}"/>
              </a:ext>
            </a:extLst>
          </p:cNvPr>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Tree>
    <p:extLst>
      <p:ext uri="{BB962C8B-B14F-4D97-AF65-F5344CB8AC3E}">
        <p14:creationId xmlns:p14="http://schemas.microsoft.com/office/powerpoint/2010/main" val="192678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03587" y="800670"/>
            <a:ext cx="6254020" cy="461665"/>
          </a:xfrm>
          <a:prstGeom prst="rect">
            <a:avLst/>
          </a:prstGeom>
        </p:spPr>
        <p:txBody>
          <a:bodyPr wrap="none">
            <a:spAutoFit/>
          </a:bodyPr>
          <a:lstStyle/>
          <a:p>
            <a:r>
              <a:rPr lang="en-US" sz="2400" dirty="0">
                <a:solidFill>
                  <a:srgbClr val="FF0000"/>
                </a:solidFill>
                <a:latin typeface="UtopiaStd-Regular"/>
              </a:rPr>
              <a:t>2. </a:t>
            </a:r>
            <a:r>
              <a:rPr lang="en-US" sz="2400" dirty="0" err="1">
                <a:solidFill>
                  <a:srgbClr val="FF0000"/>
                </a:solidFill>
                <a:latin typeface="UtopiaStd-Regular"/>
              </a:rPr>
              <a:t>Noncarious</a:t>
            </a:r>
            <a:r>
              <a:rPr lang="en-US" sz="2400" dirty="0">
                <a:solidFill>
                  <a:srgbClr val="FF0000"/>
                </a:solidFill>
                <a:latin typeface="UtopiaStd-Regular"/>
              </a:rPr>
              <a:t> Lesions of the Tooth Structure</a:t>
            </a:r>
          </a:p>
        </p:txBody>
      </p:sp>
      <p:sp>
        <p:nvSpPr>
          <p:cNvPr id="3" name="TextBox 2"/>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4" name="Rectangle 3"/>
          <p:cNvSpPr/>
          <p:nvPr/>
        </p:nvSpPr>
        <p:spPr>
          <a:xfrm>
            <a:off x="173421" y="1112258"/>
            <a:ext cx="11414234" cy="1384995"/>
          </a:xfrm>
          <a:prstGeom prst="rect">
            <a:avLst/>
          </a:prstGeom>
        </p:spPr>
        <p:txBody>
          <a:bodyPr wrap="square">
            <a:spAutoFit/>
          </a:bodyPr>
          <a:lstStyle/>
          <a:p>
            <a:pPr algn="just"/>
            <a:r>
              <a:rPr lang="en-US" sz="3600" i="1" dirty="0">
                <a:solidFill>
                  <a:srgbClr val="5C0000"/>
                </a:solidFill>
                <a:latin typeface="MyriadPro-It"/>
              </a:rPr>
              <a:t>Abrasion</a:t>
            </a:r>
          </a:p>
          <a:p>
            <a:pPr algn="just"/>
            <a:r>
              <a:rPr lang="en-US" sz="2400" dirty="0">
                <a:solidFill>
                  <a:srgbClr val="000000"/>
                </a:solidFill>
                <a:latin typeface="UtopiaStd-Regular"/>
              </a:rPr>
              <a:t>Loss of tooth material by mechanical wear other than contacting surfaces. It commonly occurs due to improper  brushing of teeth</a:t>
            </a:r>
            <a:endParaRPr lang="en-US" sz="2400" dirty="0"/>
          </a:p>
        </p:txBody>
      </p:sp>
      <p:pic>
        <p:nvPicPr>
          <p:cNvPr id="5" name="Picture 4"/>
          <p:cNvPicPr>
            <a:picLocks noChangeAspect="1"/>
          </p:cNvPicPr>
          <p:nvPr/>
        </p:nvPicPr>
        <p:blipFill>
          <a:blip r:embed="rId2"/>
          <a:stretch>
            <a:fillRect/>
          </a:stretch>
        </p:blipFill>
        <p:spPr>
          <a:xfrm>
            <a:off x="279780" y="2498459"/>
            <a:ext cx="6168319" cy="4202420"/>
          </a:xfrm>
          <a:prstGeom prst="rect">
            <a:avLst/>
          </a:prstGeom>
        </p:spPr>
      </p:pic>
      <p:sp>
        <p:nvSpPr>
          <p:cNvPr id="6" name="Slide Number Placeholder 5">
            <a:extLst>
              <a:ext uri="{FF2B5EF4-FFF2-40B4-BE49-F238E27FC236}">
                <a16:creationId xmlns:a16="http://schemas.microsoft.com/office/drawing/2014/main" id="{AFBE888E-3EE4-4EBD-91CB-6908C4DE3C30}"/>
              </a:ext>
            </a:extLst>
          </p:cNvPr>
          <p:cNvSpPr>
            <a:spLocks noGrp="1"/>
          </p:cNvSpPr>
          <p:nvPr>
            <p:ph type="sldNum" sz="quarter" idx="12"/>
          </p:nvPr>
        </p:nvSpPr>
        <p:spPr/>
        <p:txBody>
          <a:bodyPr/>
          <a:lstStyle/>
          <a:p>
            <a:fld id="{3D78DCE9-CBB5-4A6B-BA01-490F89E796F0}" type="slidenum">
              <a:rPr lang="en-US" smtClean="0"/>
              <a:t>14</a:t>
            </a:fld>
            <a:endParaRPr lang="en-US"/>
          </a:p>
        </p:txBody>
      </p:sp>
    </p:spTree>
    <p:extLst>
      <p:ext uri="{BB962C8B-B14F-4D97-AF65-F5344CB8AC3E}">
        <p14:creationId xmlns:p14="http://schemas.microsoft.com/office/powerpoint/2010/main" val="41688103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03587" y="800670"/>
            <a:ext cx="6254020" cy="461665"/>
          </a:xfrm>
          <a:prstGeom prst="rect">
            <a:avLst/>
          </a:prstGeom>
        </p:spPr>
        <p:txBody>
          <a:bodyPr wrap="none">
            <a:spAutoFit/>
          </a:bodyPr>
          <a:lstStyle/>
          <a:p>
            <a:r>
              <a:rPr lang="en-US" sz="2400" dirty="0">
                <a:solidFill>
                  <a:srgbClr val="FF0000"/>
                </a:solidFill>
                <a:latin typeface="UtopiaStd-Regular"/>
              </a:rPr>
              <a:t>2. </a:t>
            </a:r>
            <a:r>
              <a:rPr lang="en-US" sz="2400" dirty="0" err="1">
                <a:solidFill>
                  <a:srgbClr val="FF0000"/>
                </a:solidFill>
                <a:latin typeface="UtopiaStd-Regular"/>
              </a:rPr>
              <a:t>Noncarious</a:t>
            </a:r>
            <a:r>
              <a:rPr lang="en-US" sz="2400" dirty="0">
                <a:solidFill>
                  <a:srgbClr val="FF0000"/>
                </a:solidFill>
                <a:latin typeface="UtopiaStd-Regular"/>
              </a:rPr>
              <a:t> Lesions of the Tooth Structure</a:t>
            </a:r>
          </a:p>
        </p:txBody>
      </p:sp>
      <p:sp>
        <p:nvSpPr>
          <p:cNvPr id="3" name="TextBox 2"/>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4" name="Rectangle 3"/>
          <p:cNvSpPr/>
          <p:nvPr/>
        </p:nvSpPr>
        <p:spPr>
          <a:xfrm>
            <a:off x="299545" y="1506416"/>
            <a:ext cx="11398469" cy="1015663"/>
          </a:xfrm>
          <a:prstGeom prst="rect">
            <a:avLst/>
          </a:prstGeom>
        </p:spPr>
        <p:txBody>
          <a:bodyPr wrap="square">
            <a:spAutoFit/>
          </a:bodyPr>
          <a:lstStyle/>
          <a:p>
            <a:pPr algn="just"/>
            <a:r>
              <a:rPr lang="en-US" sz="3600" i="1" dirty="0">
                <a:solidFill>
                  <a:srgbClr val="5C0000"/>
                </a:solidFill>
                <a:latin typeface="MyriadPro-It"/>
              </a:rPr>
              <a:t>Erosion</a:t>
            </a:r>
          </a:p>
          <a:p>
            <a:pPr algn="just"/>
            <a:r>
              <a:rPr lang="en-US" sz="2400" dirty="0">
                <a:solidFill>
                  <a:srgbClr val="000000"/>
                </a:solidFill>
                <a:latin typeface="UtopiaStd-Regular"/>
              </a:rPr>
              <a:t>Loss of dental hard tissue as a result of a chemical process not involving bacteria</a:t>
            </a:r>
            <a:endParaRPr lang="en-US" sz="2400" dirty="0"/>
          </a:p>
        </p:txBody>
      </p:sp>
      <p:pic>
        <p:nvPicPr>
          <p:cNvPr id="5" name="Picture 4"/>
          <p:cNvPicPr>
            <a:picLocks noChangeAspect="1"/>
          </p:cNvPicPr>
          <p:nvPr/>
        </p:nvPicPr>
        <p:blipFill>
          <a:blip r:embed="rId2"/>
          <a:stretch>
            <a:fillRect/>
          </a:stretch>
        </p:blipFill>
        <p:spPr>
          <a:xfrm>
            <a:off x="461199" y="2766160"/>
            <a:ext cx="5681385" cy="3709628"/>
          </a:xfrm>
          <a:prstGeom prst="rect">
            <a:avLst/>
          </a:prstGeom>
        </p:spPr>
      </p:pic>
      <p:sp>
        <p:nvSpPr>
          <p:cNvPr id="6" name="Rectangle 5"/>
          <p:cNvSpPr/>
          <p:nvPr/>
        </p:nvSpPr>
        <p:spPr>
          <a:xfrm>
            <a:off x="6306206" y="3974643"/>
            <a:ext cx="5391807" cy="830997"/>
          </a:xfrm>
          <a:prstGeom prst="rect">
            <a:avLst/>
          </a:prstGeom>
        </p:spPr>
        <p:txBody>
          <a:bodyPr wrap="square">
            <a:spAutoFit/>
          </a:bodyPr>
          <a:lstStyle/>
          <a:p>
            <a:pPr algn="just"/>
            <a:r>
              <a:rPr lang="en-US" sz="2400" dirty="0">
                <a:solidFill>
                  <a:schemeClr val="bg1"/>
                </a:solidFill>
                <a:latin typeface="Frutiger-Light"/>
              </a:rPr>
              <a:t>Acid induced erosion (e.g., lemon-sucking habit)</a:t>
            </a:r>
            <a:endParaRPr lang="en-US" sz="2400" dirty="0">
              <a:solidFill>
                <a:schemeClr val="bg1"/>
              </a:solidFill>
            </a:endParaRPr>
          </a:p>
        </p:txBody>
      </p:sp>
      <p:sp>
        <p:nvSpPr>
          <p:cNvPr id="7" name="Slide Number Placeholder 6">
            <a:extLst>
              <a:ext uri="{FF2B5EF4-FFF2-40B4-BE49-F238E27FC236}">
                <a16:creationId xmlns:a16="http://schemas.microsoft.com/office/drawing/2014/main" id="{3221CFBE-8AF6-4D1A-8F53-5D1BF2FC17AF}"/>
              </a:ext>
            </a:extLst>
          </p:cNvPr>
          <p:cNvSpPr>
            <a:spLocks noGrp="1"/>
          </p:cNvSpPr>
          <p:nvPr>
            <p:ph type="sldNum" sz="quarter" idx="12"/>
          </p:nvPr>
        </p:nvSpPr>
        <p:spPr/>
        <p:txBody>
          <a:bodyPr/>
          <a:lstStyle/>
          <a:p>
            <a:fld id="{3D78DCE9-CBB5-4A6B-BA01-490F89E796F0}" type="slidenum">
              <a:rPr lang="en-US" smtClean="0"/>
              <a:t>15</a:t>
            </a:fld>
            <a:endParaRPr lang="en-US"/>
          </a:p>
        </p:txBody>
      </p:sp>
    </p:spTree>
    <p:extLst>
      <p:ext uri="{BB962C8B-B14F-4D97-AF65-F5344CB8AC3E}">
        <p14:creationId xmlns:p14="http://schemas.microsoft.com/office/powerpoint/2010/main" val="42759241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2241" y="942567"/>
            <a:ext cx="8526373" cy="461665"/>
          </a:xfrm>
          <a:prstGeom prst="rect">
            <a:avLst/>
          </a:prstGeom>
        </p:spPr>
        <p:txBody>
          <a:bodyPr wrap="none">
            <a:spAutoFit/>
          </a:bodyPr>
          <a:lstStyle/>
          <a:p>
            <a:r>
              <a:rPr lang="en-US" sz="2400" dirty="0">
                <a:solidFill>
                  <a:srgbClr val="FF0000"/>
                </a:solidFill>
                <a:latin typeface="UtopiaStd-Regular"/>
              </a:rPr>
              <a:t>3. MALFORMED, TRAUMATIZED, OR FRACTURED TEETH</a:t>
            </a:r>
          </a:p>
        </p:txBody>
      </p:sp>
      <p:sp>
        <p:nvSpPr>
          <p:cNvPr id="3" name="TextBox 2"/>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4" name="Rectangle 3"/>
          <p:cNvSpPr/>
          <p:nvPr/>
        </p:nvSpPr>
        <p:spPr>
          <a:xfrm>
            <a:off x="501879" y="1462475"/>
            <a:ext cx="11101538" cy="830997"/>
          </a:xfrm>
          <a:prstGeom prst="rect">
            <a:avLst/>
          </a:prstGeom>
        </p:spPr>
        <p:txBody>
          <a:bodyPr wrap="square">
            <a:spAutoFit/>
          </a:bodyPr>
          <a:lstStyle/>
          <a:p>
            <a:pPr algn="just"/>
            <a:r>
              <a:rPr lang="en-US" sz="2400" dirty="0">
                <a:solidFill>
                  <a:srgbClr val="000000"/>
                </a:solidFill>
                <a:latin typeface="UtopiaStd-Regular"/>
              </a:rPr>
              <a:t>Traumatic injuries may involve the hard dental tissues and the pulp which require restoration</a:t>
            </a:r>
          </a:p>
        </p:txBody>
      </p:sp>
      <p:pic>
        <p:nvPicPr>
          <p:cNvPr id="5" name="Picture 4"/>
          <p:cNvPicPr>
            <a:picLocks noChangeAspect="1"/>
          </p:cNvPicPr>
          <p:nvPr/>
        </p:nvPicPr>
        <p:blipFill>
          <a:blip r:embed="rId2"/>
          <a:stretch>
            <a:fillRect/>
          </a:stretch>
        </p:blipFill>
        <p:spPr>
          <a:xfrm>
            <a:off x="249624" y="2399013"/>
            <a:ext cx="5642424" cy="3844132"/>
          </a:xfrm>
          <a:prstGeom prst="rect">
            <a:avLst/>
          </a:prstGeom>
        </p:spPr>
      </p:pic>
      <p:pic>
        <p:nvPicPr>
          <p:cNvPr id="6" name="Picture 5"/>
          <p:cNvPicPr>
            <a:picLocks noChangeAspect="1"/>
          </p:cNvPicPr>
          <p:nvPr/>
        </p:nvPicPr>
        <p:blipFill>
          <a:blip r:embed="rId3"/>
          <a:stretch>
            <a:fillRect/>
          </a:stretch>
        </p:blipFill>
        <p:spPr>
          <a:xfrm>
            <a:off x="6244394" y="2399013"/>
            <a:ext cx="5642422" cy="3844132"/>
          </a:xfrm>
          <a:prstGeom prst="rect">
            <a:avLst/>
          </a:prstGeom>
        </p:spPr>
      </p:pic>
      <p:sp>
        <p:nvSpPr>
          <p:cNvPr id="7" name="Slide Number Placeholder 6">
            <a:extLst>
              <a:ext uri="{FF2B5EF4-FFF2-40B4-BE49-F238E27FC236}">
                <a16:creationId xmlns:a16="http://schemas.microsoft.com/office/drawing/2014/main" id="{49CF15A8-584F-424D-AB71-FDAC7AE62761}"/>
              </a:ext>
            </a:extLst>
          </p:cNvPr>
          <p:cNvSpPr>
            <a:spLocks noGrp="1"/>
          </p:cNvSpPr>
          <p:nvPr>
            <p:ph type="sldNum" sz="quarter" idx="12"/>
          </p:nvPr>
        </p:nvSpPr>
        <p:spPr/>
        <p:txBody>
          <a:bodyPr/>
          <a:lstStyle/>
          <a:p>
            <a:fld id="{3D78DCE9-CBB5-4A6B-BA01-490F89E796F0}" type="slidenum">
              <a:rPr lang="en-US" smtClean="0"/>
              <a:t>16</a:t>
            </a:fld>
            <a:endParaRPr lang="en-US"/>
          </a:p>
        </p:txBody>
      </p:sp>
    </p:spTree>
    <p:extLst>
      <p:ext uri="{BB962C8B-B14F-4D97-AF65-F5344CB8AC3E}">
        <p14:creationId xmlns:p14="http://schemas.microsoft.com/office/powerpoint/2010/main" val="169928174"/>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6107" y="958326"/>
            <a:ext cx="4423006" cy="461665"/>
          </a:xfrm>
          <a:prstGeom prst="rect">
            <a:avLst/>
          </a:prstGeom>
        </p:spPr>
        <p:txBody>
          <a:bodyPr wrap="none">
            <a:spAutoFit/>
          </a:bodyPr>
          <a:lstStyle/>
          <a:p>
            <a:r>
              <a:rPr lang="en-US" sz="2400" dirty="0">
                <a:solidFill>
                  <a:srgbClr val="FF0000"/>
                </a:solidFill>
                <a:latin typeface="UtopiaStd-Regular"/>
              </a:rPr>
              <a:t>4. ESTHETIC IMPROVEMENT</a:t>
            </a:r>
          </a:p>
        </p:txBody>
      </p:sp>
      <p:sp>
        <p:nvSpPr>
          <p:cNvPr id="3" name="TextBox 2"/>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4" name="Rectangle 3"/>
          <p:cNvSpPr/>
          <p:nvPr/>
        </p:nvSpPr>
        <p:spPr>
          <a:xfrm>
            <a:off x="457201" y="1635887"/>
            <a:ext cx="11146220" cy="830997"/>
          </a:xfrm>
          <a:prstGeom prst="rect">
            <a:avLst/>
          </a:prstGeom>
        </p:spPr>
        <p:txBody>
          <a:bodyPr wrap="square">
            <a:spAutoFit/>
          </a:bodyPr>
          <a:lstStyle/>
          <a:p>
            <a:pPr algn="just"/>
            <a:r>
              <a:rPr lang="en-US" sz="2400" dirty="0">
                <a:solidFill>
                  <a:srgbClr val="000000"/>
                </a:solidFill>
                <a:latin typeface="UtopiaStd-Regular"/>
              </a:rPr>
              <a:t>Discolored teeth because of staining or other reasons look </a:t>
            </a:r>
            <a:r>
              <a:rPr lang="en-US" sz="2400" dirty="0" err="1">
                <a:solidFill>
                  <a:srgbClr val="000000"/>
                </a:solidFill>
                <a:latin typeface="UtopiaStd-Regular"/>
              </a:rPr>
              <a:t>unesthetic</a:t>
            </a:r>
            <a:r>
              <a:rPr lang="en-US" sz="2400" dirty="0">
                <a:solidFill>
                  <a:srgbClr val="000000"/>
                </a:solidFill>
                <a:latin typeface="UtopiaStd-Regular"/>
              </a:rPr>
              <a:t> and require restoration</a:t>
            </a:r>
          </a:p>
        </p:txBody>
      </p:sp>
      <p:pic>
        <p:nvPicPr>
          <p:cNvPr id="5" name="Picture 4"/>
          <p:cNvPicPr>
            <a:picLocks noChangeAspect="1"/>
          </p:cNvPicPr>
          <p:nvPr/>
        </p:nvPicPr>
        <p:blipFill>
          <a:blip r:embed="rId2"/>
          <a:stretch>
            <a:fillRect/>
          </a:stretch>
        </p:blipFill>
        <p:spPr>
          <a:xfrm>
            <a:off x="636107" y="2682780"/>
            <a:ext cx="5729675" cy="3741159"/>
          </a:xfrm>
          <a:prstGeom prst="rect">
            <a:avLst/>
          </a:prstGeom>
        </p:spPr>
      </p:pic>
      <p:sp>
        <p:nvSpPr>
          <p:cNvPr id="6" name="Rectangle 5"/>
          <p:cNvSpPr/>
          <p:nvPr/>
        </p:nvSpPr>
        <p:spPr>
          <a:xfrm>
            <a:off x="6580706" y="3175675"/>
            <a:ext cx="2563522" cy="523220"/>
          </a:xfrm>
          <a:prstGeom prst="rect">
            <a:avLst/>
          </a:prstGeom>
        </p:spPr>
        <p:txBody>
          <a:bodyPr wrap="none">
            <a:spAutoFit/>
          </a:bodyPr>
          <a:lstStyle/>
          <a:p>
            <a:r>
              <a:rPr lang="en-US" sz="2800" dirty="0">
                <a:solidFill>
                  <a:schemeClr val="bg1"/>
                </a:solidFill>
                <a:latin typeface="Frutiger-Light"/>
              </a:rPr>
              <a:t>fluorosis stains</a:t>
            </a:r>
            <a:endParaRPr lang="en-US" sz="2800" dirty="0">
              <a:solidFill>
                <a:schemeClr val="bg1"/>
              </a:solidFill>
            </a:endParaRPr>
          </a:p>
        </p:txBody>
      </p:sp>
      <p:sp>
        <p:nvSpPr>
          <p:cNvPr id="7" name="Slide Number Placeholder 6">
            <a:extLst>
              <a:ext uri="{FF2B5EF4-FFF2-40B4-BE49-F238E27FC236}">
                <a16:creationId xmlns:a16="http://schemas.microsoft.com/office/drawing/2014/main" id="{24C3DB89-3E73-49B6-B804-D1F7B5EE27B0}"/>
              </a:ext>
            </a:extLst>
          </p:cNvPr>
          <p:cNvSpPr>
            <a:spLocks noGrp="1"/>
          </p:cNvSpPr>
          <p:nvPr>
            <p:ph type="sldNum" sz="quarter" idx="12"/>
          </p:nvPr>
        </p:nvSpPr>
        <p:spPr/>
        <p:txBody>
          <a:bodyPr/>
          <a:lstStyle/>
          <a:p>
            <a:fld id="{3D78DCE9-CBB5-4A6B-BA01-490F89E796F0}" type="slidenum">
              <a:rPr lang="en-US" smtClean="0"/>
              <a:t>17</a:t>
            </a:fld>
            <a:endParaRPr lang="en-US"/>
          </a:p>
        </p:txBody>
      </p:sp>
    </p:spTree>
    <p:extLst>
      <p:ext uri="{BB962C8B-B14F-4D97-AF65-F5344CB8AC3E}">
        <p14:creationId xmlns:p14="http://schemas.microsoft.com/office/powerpoint/2010/main" val="291911625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4358" y="958334"/>
            <a:ext cx="7375032" cy="461665"/>
          </a:xfrm>
          <a:prstGeom prst="rect">
            <a:avLst/>
          </a:prstGeom>
        </p:spPr>
        <p:txBody>
          <a:bodyPr wrap="none">
            <a:spAutoFit/>
          </a:bodyPr>
          <a:lstStyle/>
          <a:p>
            <a:r>
              <a:rPr lang="en-US" sz="2400" dirty="0">
                <a:solidFill>
                  <a:srgbClr val="FF0000"/>
                </a:solidFill>
                <a:latin typeface="UtopiaStd-Regular"/>
              </a:rPr>
              <a:t>5. REPLACEMENT OR REPAIR OF RESTORATION</a:t>
            </a:r>
          </a:p>
        </p:txBody>
      </p:sp>
      <p:sp>
        <p:nvSpPr>
          <p:cNvPr id="3" name="TextBox 2"/>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4" name="Rectangle 3"/>
          <p:cNvSpPr/>
          <p:nvPr/>
        </p:nvSpPr>
        <p:spPr>
          <a:xfrm>
            <a:off x="465083" y="1635903"/>
            <a:ext cx="11130455" cy="830997"/>
          </a:xfrm>
          <a:prstGeom prst="rect">
            <a:avLst/>
          </a:prstGeom>
        </p:spPr>
        <p:txBody>
          <a:bodyPr wrap="square">
            <a:spAutoFit/>
          </a:bodyPr>
          <a:lstStyle/>
          <a:p>
            <a:pPr algn="just"/>
            <a:r>
              <a:rPr lang="en-US" sz="2400" dirty="0">
                <a:solidFill>
                  <a:srgbClr val="000000"/>
                </a:solidFill>
                <a:latin typeface="UtopiaStd-Regular"/>
              </a:rPr>
              <a:t>Repair or replacement of previous defective restoration is indicated for operative treatment</a:t>
            </a:r>
          </a:p>
        </p:txBody>
      </p:sp>
      <p:pic>
        <p:nvPicPr>
          <p:cNvPr id="5" name="Picture 4"/>
          <p:cNvPicPr>
            <a:picLocks noChangeAspect="1"/>
          </p:cNvPicPr>
          <p:nvPr/>
        </p:nvPicPr>
        <p:blipFill>
          <a:blip r:embed="rId2"/>
          <a:stretch>
            <a:fillRect/>
          </a:stretch>
        </p:blipFill>
        <p:spPr>
          <a:xfrm>
            <a:off x="2853312" y="2313472"/>
            <a:ext cx="6353995" cy="4328920"/>
          </a:xfrm>
          <a:prstGeom prst="rect">
            <a:avLst/>
          </a:prstGeom>
        </p:spPr>
      </p:pic>
      <p:sp>
        <p:nvSpPr>
          <p:cNvPr id="6" name="Slide Number Placeholder 5">
            <a:extLst>
              <a:ext uri="{FF2B5EF4-FFF2-40B4-BE49-F238E27FC236}">
                <a16:creationId xmlns:a16="http://schemas.microsoft.com/office/drawing/2014/main" id="{F2F1A05E-5D71-424D-A386-393A9B6DB843}"/>
              </a:ext>
            </a:extLst>
          </p:cNvPr>
          <p:cNvSpPr>
            <a:spLocks noGrp="1"/>
          </p:cNvSpPr>
          <p:nvPr>
            <p:ph type="sldNum" sz="quarter" idx="12"/>
          </p:nvPr>
        </p:nvSpPr>
        <p:spPr/>
        <p:txBody>
          <a:bodyPr/>
          <a:lstStyle/>
          <a:p>
            <a:fld id="{3D78DCE9-CBB5-4A6B-BA01-490F89E796F0}" type="slidenum">
              <a:rPr lang="en-US" smtClean="0"/>
              <a:t>18</a:t>
            </a:fld>
            <a:endParaRPr lang="en-US"/>
          </a:p>
        </p:txBody>
      </p:sp>
    </p:spTree>
    <p:extLst>
      <p:ext uri="{BB962C8B-B14F-4D97-AF65-F5344CB8AC3E}">
        <p14:creationId xmlns:p14="http://schemas.microsoft.com/office/powerpoint/2010/main" val="4648187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1171" y="1005623"/>
            <a:ext cx="4715778" cy="461665"/>
          </a:xfrm>
          <a:prstGeom prst="rect">
            <a:avLst/>
          </a:prstGeom>
        </p:spPr>
        <p:txBody>
          <a:bodyPr wrap="none">
            <a:spAutoFit/>
          </a:bodyPr>
          <a:lstStyle/>
          <a:p>
            <a:r>
              <a:rPr lang="en-US" sz="2400" dirty="0">
                <a:solidFill>
                  <a:srgbClr val="FF0000"/>
                </a:solidFill>
                <a:latin typeface="UtopiaStd-Regular"/>
              </a:rPr>
              <a:t>6. DEVELOPMENTAL DEFECTS</a:t>
            </a:r>
          </a:p>
        </p:txBody>
      </p:sp>
      <p:sp>
        <p:nvSpPr>
          <p:cNvPr id="3" name="TextBox 2"/>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4" name="Rectangle 3"/>
          <p:cNvSpPr/>
          <p:nvPr/>
        </p:nvSpPr>
        <p:spPr>
          <a:xfrm>
            <a:off x="520262" y="1557055"/>
            <a:ext cx="11067392" cy="1200329"/>
          </a:xfrm>
          <a:prstGeom prst="rect">
            <a:avLst/>
          </a:prstGeom>
        </p:spPr>
        <p:txBody>
          <a:bodyPr wrap="square">
            <a:spAutoFit/>
          </a:bodyPr>
          <a:lstStyle/>
          <a:p>
            <a:pPr algn="just"/>
            <a:r>
              <a:rPr lang="en-US" sz="2400" dirty="0">
                <a:solidFill>
                  <a:srgbClr val="000000"/>
                </a:solidFill>
                <a:latin typeface="UtopiaStd-Regular"/>
              </a:rPr>
              <a:t>Defects like enamel and dentin hypoplasia, </a:t>
            </a:r>
            <a:r>
              <a:rPr lang="en-US" sz="2400" dirty="0" err="1">
                <a:solidFill>
                  <a:srgbClr val="000000"/>
                </a:solidFill>
                <a:latin typeface="UtopiaStd-Regular"/>
              </a:rPr>
              <a:t>hypomineralization</a:t>
            </a:r>
            <a:r>
              <a:rPr lang="en-US" sz="2400" dirty="0">
                <a:solidFill>
                  <a:srgbClr val="000000"/>
                </a:solidFill>
                <a:latin typeface="UtopiaStd-Regular"/>
              </a:rPr>
              <a:t>, amelogenesis and </a:t>
            </a:r>
            <a:r>
              <a:rPr lang="en-US" sz="2400" dirty="0" err="1">
                <a:solidFill>
                  <a:srgbClr val="000000"/>
                </a:solidFill>
                <a:latin typeface="UtopiaStd-Regular"/>
              </a:rPr>
              <a:t>dentinogenesis</a:t>
            </a:r>
            <a:r>
              <a:rPr lang="en-US" sz="2400">
                <a:solidFill>
                  <a:srgbClr val="000000"/>
                </a:solidFill>
                <a:latin typeface="UtopiaStd-Regular"/>
              </a:rPr>
              <a:t> imperfecta, </a:t>
            </a:r>
            <a:r>
              <a:rPr lang="en-US" sz="2400" dirty="0">
                <a:solidFill>
                  <a:srgbClr val="000000"/>
                </a:solidFill>
                <a:latin typeface="UtopiaStd-Regular"/>
              </a:rPr>
              <a:t>tetracycline stains, peg-shaped laterals need operative intervention.</a:t>
            </a:r>
          </a:p>
        </p:txBody>
      </p:sp>
      <p:pic>
        <p:nvPicPr>
          <p:cNvPr id="1026" name="Picture 2" descr="A313082_1_En_5_Fig1_HTM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262" y="2736789"/>
            <a:ext cx="5069562" cy="33613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6167613" y="2752555"/>
            <a:ext cx="5011465" cy="3361340"/>
          </a:xfrm>
          <a:prstGeom prst="rect">
            <a:avLst/>
          </a:prstGeom>
        </p:spPr>
      </p:pic>
      <p:sp>
        <p:nvSpPr>
          <p:cNvPr id="6" name="TextBox 5"/>
          <p:cNvSpPr txBox="1"/>
          <p:nvPr/>
        </p:nvSpPr>
        <p:spPr>
          <a:xfrm>
            <a:off x="630621" y="6208491"/>
            <a:ext cx="4959203" cy="461665"/>
          </a:xfrm>
          <a:prstGeom prst="rect">
            <a:avLst/>
          </a:prstGeom>
          <a:noFill/>
        </p:spPr>
        <p:txBody>
          <a:bodyPr wrap="square" rtlCol="0">
            <a:spAutoFit/>
          </a:bodyPr>
          <a:lstStyle/>
          <a:p>
            <a:pPr algn="ctr"/>
            <a:r>
              <a:rPr lang="en-US" sz="2400" b="1" dirty="0" err="1">
                <a:solidFill>
                  <a:schemeClr val="bg1"/>
                </a:solidFill>
              </a:rPr>
              <a:t>Amelogenesis</a:t>
            </a:r>
            <a:r>
              <a:rPr lang="en-US" sz="2400" b="1" dirty="0">
                <a:solidFill>
                  <a:schemeClr val="bg1"/>
                </a:solidFill>
              </a:rPr>
              <a:t> Imperfecta</a:t>
            </a:r>
          </a:p>
        </p:txBody>
      </p:sp>
      <p:sp>
        <p:nvSpPr>
          <p:cNvPr id="8" name="TextBox 7"/>
          <p:cNvSpPr txBox="1"/>
          <p:nvPr/>
        </p:nvSpPr>
        <p:spPr>
          <a:xfrm>
            <a:off x="6167613" y="6172130"/>
            <a:ext cx="4959203" cy="461665"/>
          </a:xfrm>
          <a:prstGeom prst="rect">
            <a:avLst/>
          </a:prstGeom>
          <a:noFill/>
        </p:spPr>
        <p:txBody>
          <a:bodyPr wrap="square" rtlCol="0">
            <a:spAutoFit/>
          </a:bodyPr>
          <a:lstStyle/>
          <a:p>
            <a:pPr algn="ctr"/>
            <a:r>
              <a:rPr lang="en-US" sz="2400" b="1" dirty="0" err="1">
                <a:solidFill>
                  <a:schemeClr val="bg1"/>
                </a:solidFill>
              </a:rPr>
              <a:t>Dentinogenesis</a:t>
            </a:r>
            <a:r>
              <a:rPr lang="en-US" sz="2400" b="1" dirty="0">
                <a:solidFill>
                  <a:schemeClr val="bg1"/>
                </a:solidFill>
              </a:rPr>
              <a:t> Imperfecta</a:t>
            </a:r>
          </a:p>
        </p:txBody>
      </p:sp>
      <p:sp>
        <p:nvSpPr>
          <p:cNvPr id="7" name="Slide Number Placeholder 6">
            <a:extLst>
              <a:ext uri="{FF2B5EF4-FFF2-40B4-BE49-F238E27FC236}">
                <a16:creationId xmlns:a16="http://schemas.microsoft.com/office/drawing/2014/main" id="{4176C0EC-7FD3-4398-82F7-505602FC23EA}"/>
              </a:ext>
            </a:extLst>
          </p:cNvPr>
          <p:cNvSpPr>
            <a:spLocks noGrp="1"/>
          </p:cNvSpPr>
          <p:nvPr>
            <p:ph type="sldNum" sz="quarter" idx="12"/>
          </p:nvPr>
        </p:nvSpPr>
        <p:spPr/>
        <p:txBody>
          <a:bodyPr/>
          <a:lstStyle/>
          <a:p>
            <a:fld id="{3D78DCE9-CBB5-4A6B-BA01-490F89E796F0}" type="slidenum">
              <a:rPr lang="en-US" smtClean="0"/>
              <a:t>19</a:t>
            </a:fld>
            <a:endParaRPr lang="en-US"/>
          </a:p>
        </p:txBody>
      </p:sp>
    </p:spTree>
    <p:extLst>
      <p:ext uri="{BB962C8B-B14F-4D97-AF65-F5344CB8AC3E}">
        <p14:creationId xmlns:p14="http://schemas.microsoft.com/office/powerpoint/2010/main" val="222658685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867" y="0"/>
            <a:ext cx="10702270" cy="6670077"/>
          </a:xfrm>
          <a:prstGeom prst="rect">
            <a:avLst/>
          </a:prstGeom>
        </p:spPr>
      </p:pic>
      <p:sp>
        <p:nvSpPr>
          <p:cNvPr id="4" name="TextBox 3"/>
          <p:cNvSpPr txBox="1"/>
          <p:nvPr/>
        </p:nvSpPr>
        <p:spPr>
          <a:xfrm>
            <a:off x="1567507" y="478360"/>
            <a:ext cx="8718331" cy="707886"/>
          </a:xfrm>
          <a:prstGeom prst="rect">
            <a:avLst/>
          </a:prstGeom>
          <a:noFill/>
        </p:spPr>
        <p:txBody>
          <a:bodyPr wrap="square" rtlCol="0">
            <a:spAutoFit/>
          </a:bodyPr>
          <a:lstStyle/>
          <a:p>
            <a:r>
              <a:rPr lang="en-US" sz="4000" b="1" dirty="0">
                <a:solidFill>
                  <a:srgbClr val="FF0000"/>
                </a:solidFill>
              </a:rPr>
              <a:t>Introduction to operative dentistry</a:t>
            </a:r>
          </a:p>
        </p:txBody>
      </p:sp>
      <p:sp>
        <p:nvSpPr>
          <p:cNvPr id="3" name="Slide Number Placeholder 2">
            <a:extLst>
              <a:ext uri="{FF2B5EF4-FFF2-40B4-BE49-F238E27FC236}">
                <a16:creationId xmlns:a16="http://schemas.microsoft.com/office/drawing/2014/main" id="{946869B7-3843-41B5-923E-C98A0FADACAC}"/>
              </a:ext>
            </a:extLst>
          </p:cNvPr>
          <p:cNvSpPr>
            <a:spLocks noGrp="1"/>
          </p:cNvSpPr>
          <p:nvPr>
            <p:ph type="sldNum" sz="quarter" idx="12"/>
          </p:nvPr>
        </p:nvSpPr>
        <p:spPr/>
        <p:txBody>
          <a:bodyPr/>
          <a:lstStyle/>
          <a:p>
            <a:fld id="{3D78DCE9-CBB5-4A6B-BA01-490F89E796F0}" type="slidenum">
              <a:rPr lang="en-US" smtClean="0"/>
              <a:t>2</a:t>
            </a:fld>
            <a:endParaRPr lang="en-US"/>
          </a:p>
        </p:txBody>
      </p:sp>
    </p:spTree>
    <p:extLst>
      <p:ext uri="{BB962C8B-B14F-4D97-AF65-F5344CB8AC3E}">
        <p14:creationId xmlns:p14="http://schemas.microsoft.com/office/powerpoint/2010/main" val="2330744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793564951"/>
              </p:ext>
            </p:extLst>
          </p:nvPr>
        </p:nvGraphicFramePr>
        <p:xfrm>
          <a:off x="204952" y="236483"/>
          <a:ext cx="11698014" cy="64323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a:extLst>
              <a:ext uri="{FF2B5EF4-FFF2-40B4-BE49-F238E27FC236}">
                <a16:creationId xmlns:a16="http://schemas.microsoft.com/office/drawing/2014/main" id="{4F8CAF27-5C10-4A10-BF8D-AA3DACE01D9F}"/>
              </a:ext>
            </a:extLst>
          </p:cNvPr>
          <p:cNvSpPr>
            <a:spLocks noGrp="1"/>
          </p:cNvSpPr>
          <p:nvPr>
            <p:ph type="sldNum" sz="quarter" idx="12"/>
          </p:nvPr>
        </p:nvSpPr>
        <p:spPr/>
        <p:txBody>
          <a:bodyPr/>
          <a:lstStyle/>
          <a:p>
            <a:fld id="{3D78DCE9-CBB5-4A6B-BA01-490F89E796F0}" type="slidenum">
              <a:rPr lang="en-US" smtClean="0"/>
              <a:t>20</a:t>
            </a:fld>
            <a:endParaRPr lang="en-US"/>
          </a:p>
        </p:txBody>
      </p:sp>
    </p:spTree>
    <p:extLst>
      <p:ext uri="{BB962C8B-B14F-4D97-AF65-F5344CB8AC3E}">
        <p14:creationId xmlns:p14="http://schemas.microsoft.com/office/powerpoint/2010/main" val="909605997"/>
      </p:ext>
    </p:extLst>
  </p:cSld>
  <p:clrMapOvr>
    <a:masterClrMapping/>
  </p:clrMapOvr>
  <p:transition spd="slow">
    <p:comb/>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1568" y="311937"/>
            <a:ext cx="8347926" cy="584775"/>
          </a:xfrm>
          <a:prstGeom prst="rect">
            <a:avLst/>
          </a:prstGeom>
        </p:spPr>
        <p:txBody>
          <a:bodyPr wrap="none">
            <a:spAutoFit/>
          </a:bodyPr>
          <a:lstStyle/>
          <a:p>
            <a:pPr algn="ctr"/>
            <a:r>
              <a:rPr lang="en-US" sz="3200" b="1" dirty="0">
                <a:solidFill>
                  <a:srgbClr val="FF0000"/>
                </a:solidFill>
                <a:latin typeface="MyriadPro-Bold"/>
              </a:rPr>
              <a:t>OBJECTIVES OF OPERATIVE DENTISTRY</a:t>
            </a:r>
            <a:endParaRPr lang="en-US" sz="3200" dirty="0">
              <a:solidFill>
                <a:srgbClr val="FF0000"/>
              </a:solidFill>
            </a:endParaRPr>
          </a:p>
        </p:txBody>
      </p:sp>
      <p:sp>
        <p:nvSpPr>
          <p:cNvPr id="3" name="Rectangle 2"/>
          <p:cNvSpPr/>
          <p:nvPr/>
        </p:nvSpPr>
        <p:spPr>
          <a:xfrm>
            <a:off x="911765" y="1115990"/>
            <a:ext cx="1903085" cy="523220"/>
          </a:xfrm>
          <a:prstGeom prst="rect">
            <a:avLst/>
          </a:prstGeom>
        </p:spPr>
        <p:txBody>
          <a:bodyPr wrap="none">
            <a:spAutoFit/>
          </a:bodyPr>
          <a:lstStyle/>
          <a:p>
            <a:r>
              <a:rPr lang="en-US" sz="2800" b="1" dirty="0">
                <a:solidFill>
                  <a:srgbClr val="3D03FF"/>
                </a:solidFill>
                <a:latin typeface="MyriadPro-Bold"/>
              </a:rPr>
              <a:t>Diagnosis</a:t>
            </a:r>
            <a:endParaRPr lang="en-US" sz="2800" dirty="0"/>
          </a:p>
        </p:txBody>
      </p:sp>
      <p:sp>
        <p:nvSpPr>
          <p:cNvPr id="4" name="Rectangle 3"/>
          <p:cNvSpPr/>
          <p:nvPr/>
        </p:nvSpPr>
        <p:spPr>
          <a:xfrm>
            <a:off x="911764" y="1858488"/>
            <a:ext cx="5047602" cy="1200329"/>
          </a:xfrm>
          <a:prstGeom prst="rect">
            <a:avLst/>
          </a:prstGeom>
        </p:spPr>
        <p:txBody>
          <a:bodyPr wrap="square">
            <a:spAutoFit/>
          </a:bodyPr>
          <a:lstStyle/>
          <a:p>
            <a:pPr algn="just"/>
            <a:r>
              <a:rPr lang="en-US" sz="2400" dirty="0">
                <a:solidFill>
                  <a:srgbClr val="000000"/>
                </a:solidFill>
                <a:latin typeface="UtopiaStd-Regular"/>
              </a:rPr>
              <a:t>Diagnosis is determination of nature of disease, injury or other defect by examination, test and investigation</a:t>
            </a:r>
          </a:p>
        </p:txBody>
      </p:sp>
      <p:sp>
        <p:nvSpPr>
          <p:cNvPr id="5" name="Rectangle 4"/>
          <p:cNvSpPr/>
          <p:nvPr/>
        </p:nvSpPr>
        <p:spPr>
          <a:xfrm>
            <a:off x="911764" y="3429032"/>
            <a:ext cx="2042547" cy="523220"/>
          </a:xfrm>
          <a:prstGeom prst="rect">
            <a:avLst/>
          </a:prstGeom>
        </p:spPr>
        <p:txBody>
          <a:bodyPr wrap="none">
            <a:spAutoFit/>
          </a:bodyPr>
          <a:lstStyle/>
          <a:p>
            <a:r>
              <a:rPr lang="en-US" sz="2800" b="1" dirty="0">
                <a:solidFill>
                  <a:srgbClr val="3D03FF"/>
                </a:solidFill>
                <a:latin typeface="MyriadPro-Bold"/>
              </a:rPr>
              <a:t>Prevention</a:t>
            </a:r>
          </a:p>
        </p:txBody>
      </p:sp>
      <p:sp>
        <p:nvSpPr>
          <p:cNvPr id="6" name="Rectangle 5"/>
          <p:cNvSpPr/>
          <p:nvPr/>
        </p:nvSpPr>
        <p:spPr>
          <a:xfrm>
            <a:off x="911764" y="4076934"/>
            <a:ext cx="4937244" cy="2308324"/>
          </a:xfrm>
          <a:prstGeom prst="rect">
            <a:avLst/>
          </a:prstGeom>
        </p:spPr>
        <p:txBody>
          <a:bodyPr wrap="square">
            <a:spAutoFit/>
          </a:bodyPr>
          <a:lstStyle/>
          <a:p>
            <a:pPr algn="just"/>
            <a:r>
              <a:rPr lang="en-US" sz="2400" dirty="0">
                <a:solidFill>
                  <a:srgbClr val="000000"/>
                </a:solidFill>
                <a:latin typeface="UtopiaStd-Regular"/>
              </a:rPr>
              <a:t>To prevent any recurrence of the causative disease and their defects, it includes the procedures done for prevention before the manifestation of any sign and symptom of the disease</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3304" y="1132062"/>
            <a:ext cx="3694140" cy="259141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3304" y="4076934"/>
            <a:ext cx="3716793" cy="2308324"/>
          </a:xfrm>
          <a:prstGeom prst="rect">
            <a:avLst/>
          </a:prstGeom>
        </p:spPr>
      </p:pic>
      <p:sp>
        <p:nvSpPr>
          <p:cNvPr id="8" name="Slide Number Placeholder 7">
            <a:extLst>
              <a:ext uri="{FF2B5EF4-FFF2-40B4-BE49-F238E27FC236}">
                <a16:creationId xmlns:a16="http://schemas.microsoft.com/office/drawing/2014/main" id="{6DD756EC-3D36-431A-93D3-07BCFA1E6F43}"/>
              </a:ext>
            </a:extLst>
          </p:cNvPr>
          <p:cNvSpPr>
            <a:spLocks noGrp="1"/>
          </p:cNvSpPr>
          <p:nvPr>
            <p:ph type="sldNum" sz="quarter" idx="12"/>
          </p:nvPr>
        </p:nvSpPr>
        <p:spPr/>
        <p:txBody>
          <a:bodyPr/>
          <a:lstStyle/>
          <a:p>
            <a:fld id="{3D78DCE9-CBB5-4A6B-BA01-490F89E796F0}" type="slidenum">
              <a:rPr lang="en-US" smtClean="0"/>
              <a:t>21</a:t>
            </a:fld>
            <a:endParaRPr lang="en-US"/>
          </a:p>
        </p:txBody>
      </p:sp>
    </p:spTree>
    <p:extLst>
      <p:ext uri="{BB962C8B-B14F-4D97-AF65-F5344CB8AC3E}">
        <p14:creationId xmlns:p14="http://schemas.microsoft.com/office/powerpoint/2010/main" val="20997852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par>
                                <p:cTn id="22" presetID="14" presetClass="entr" presetSubtype="1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51568" y="311937"/>
            <a:ext cx="8347926" cy="584775"/>
          </a:xfrm>
          <a:prstGeom prst="rect">
            <a:avLst/>
          </a:prstGeom>
        </p:spPr>
        <p:txBody>
          <a:bodyPr wrap="none">
            <a:spAutoFit/>
          </a:bodyPr>
          <a:lstStyle/>
          <a:p>
            <a:pPr algn="ctr"/>
            <a:r>
              <a:rPr lang="en-US" sz="3200" b="1" dirty="0">
                <a:solidFill>
                  <a:srgbClr val="FF0000"/>
                </a:solidFill>
                <a:latin typeface="MyriadPro-Bold"/>
              </a:rPr>
              <a:t>OBJECTIVES OF OPERATIVE DENTISTRY</a:t>
            </a:r>
            <a:endParaRPr lang="en-US" sz="3200" dirty="0">
              <a:solidFill>
                <a:srgbClr val="FF0000"/>
              </a:solidFill>
            </a:endParaRPr>
          </a:p>
        </p:txBody>
      </p:sp>
      <p:sp>
        <p:nvSpPr>
          <p:cNvPr id="3" name="Rectangle 2"/>
          <p:cNvSpPr/>
          <p:nvPr/>
        </p:nvSpPr>
        <p:spPr>
          <a:xfrm>
            <a:off x="612218" y="896712"/>
            <a:ext cx="2242922" cy="523220"/>
          </a:xfrm>
          <a:prstGeom prst="rect">
            <a:avLst/>
          </a:prstGeom>
        </p:spPr>
        <p:txBody>
          <a:bodyPr wrap="none">
            <a:spAutoFit/>
          </a:bodyPr>
          <a:lstStyle/>
          <a:p>
            <a:r>
              <a:rPr lang="en-US" sz="2800" b="1" dirty="0">
                <a:solidFill>
                  <a:srgbClr val="3D03FF"/>
                </a:solidFill>
                <a:latin typeface="MyriadPro-Bold"/>
              </a:rPr>
              <a:t>Interception</a:t>
            </a:r>
          </a:p>
        </p:txBody>
      </p:sp>
      <p:sp>
        <p:nvSpPr>
          <p:cNvPr id="4" name="Rectangle 3"/>
          <p:cNvSpPr/>
          <p:nvPr/>
        </p:nvSpPr>
        <p:spPr>
          <a:xfrm>
            <a:off x="612217" y="1419932"/>
            <a:ext cx="10896609" cy="830997"/>
          </a:xfrm>
          <a:prstGeom prst="rect">
            <a:avLst/>
          </a:prstGeom>
        </p:spPr>
        <p:txBody>
          <a:bodyPr wrap="square">
            <a:spAutoFit/>
          </a:bodyPr>
          <a:lstStyle/>
          <a:p>
            <a:pPr algn="just"/>
            <a:r>
              <a:rPr lang="en-US" sz="2400" dirty="0">
                <a:solidFill>
                  <a:srgbClr val="000000"/>
                </a:solidFill>
                <a:latin typeface="UtopiaStd-Regular"/>
              </a:rPr>
              <a:t>Preservation of the vitality and periodontal support of remaining tooth structure is obtained by preventive and interceptive procedures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0521" y="2250929"/>
            <a:ext cx="5080000" cy="3810000"/>
          </a:xfrm>
          <a:prstGeom prst="rect">
            <a:avLst/>
          </a:prstGeom>
        </p:spPr>
      </p:pic>
      <p:sp>
        <p:nvSpPr>
          <p:cNvPr id="6" name="Slide Number Placeholder 5">
            <a:extLst>
              <a:ext uri="{FF2B5EF4-FFF2-40B4-BE49-F238E27FC236}">
                <a16:creationId xmlns:a16="http://schemas.microsoft.com/office/drawing/2014/main" id="{B547E0AB-9BE4-418A-8418-37E5E6FE9C5A}"/>
              </a:ext>
            </a:extLst>
          </p:cNvPr>
          <p:cNvSpPr>
            <a:spLocks noGrp="1"/>
          </p:cNvSpPr>
          <p:nvPr>
            <p:ph type="sldNum" sz="quarter" idx="12"/>
          </p:nvPr>
        </p:nvSpPr>
        <p:spPr/>
        <p:txBody>
          <a:bodyPr/>
          <a:lstStyle/>
          <a:p>
            <a:fld id="{3D78DCE9-CBB5-4A6B-BA01-490F89E796F0}" type="slidenum">
              <a:rPr lang="en-US" smtClean="0"/>
              <a:t>22</a:t>
            </a:fld>
            <a:endParaRPr lang="en-US"/>
          </a:p>
        </p:txBody>
      </p:sp>
    </p:spTree>
    <p:extLst>
      <p:ext uri="{BB962C8B-B14F-4D97-AF65-F5344CB8AC3E}">
        <p14:creationId xmlns:p14="http://schemas.microsoft.com/office/powerpoint/2010/main" val="268567699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6972" y="106979"/>
            <a:ext cx="8347926" cy="584775"/>
          </a:xfrm>
          <a:prstGeom prst="rect">
            <a:avLst/>
          </a:prstGeom>
        </p:spPr>
        <p:txBody>
          <a:bodyPr wrap="none">
            <a:spAutoFit/>
          </a:bodyPr>
          <a:lstStyle/>
          <a:p>
            <a:pPr algn="ctr"/>
            <a:r>
              <a:rPr lang="en-US" sz="3200" b="1" dirty="0">
                <a:solidFill>
                  <a:srgbClr val="FF0000"/>
                </a:solidFill>
                <a:latin typeface="MyriadPro-Bold"/>
              </a:rPr>
              <a:t>OBJECTIVES OF OPERATIVE DENTISTRY</a:t>
            </a:r>
            <a:endParaRPr lang="en-US" sz="3200" dirty="0">
              <a:solidFill>
                <a:srgbClr val="FF0000"/>
              </a:solidFill>
            </a:endParaRPr>
          </a:p>
        </p:txBody>
      </p:sp>
      <p:sp>
        <p:nvSpPr>
          <p:cNvPr id="3" name="Rectangle 2"/>
          <p:cNvSpPr/>
          <p:nvPr/>
        </p:nvSpPr>
        <p:spPr>
          <a:xfrm>
            <a:off x="774701" y="1084458"/>
            <a:ext cx="2183611" cy="523220"/>
          </a:xfrm>
          <a:prstGeom prst="rect">
            <a:avLst/>
          </a:prstGeom>
        </p:spPr>
        <p:txBody>
          <a:bodyPr wrap="none">
            <a:spAutoFit/>
          </a:bodyPr>
          <a:lstStyle/>
          <a:p>
            <a:r>
              <a:rPr lang="en-US" sz="2800" b="1" dirty="0">
                <a:solidFill>
                  <a:srgbClr val="3D03FF"/>
                </a:solidFill>
                <a:latin typeface="MyriadPro-Bold"/>
              </a:rPr>
              <a:t>Restoration</a:t>
            </a:r>
          </a:p>
        </p:txBody>
      </p:sp>
      <p:sp>
        <p:nvSpPr>
          <p:cNvPr id="4" name="Rectangle 3"/>
          <p:cNvSpPr/>
          <p:nvPr/>
        </p:nvSpPr>
        <p:spPr>
          <a:xfrm>
            <a:off x="774701" y="1740390"/>
            <a:ext cx="5247727" cy="830997"/>
          </a:xfrm>
          <a:prstGeom prst="rect">
            <a:avLst/>
          </a:prstGeom>
        </p:spPr>
        <p:txBody>
          <a:bodyPr wrap="square">
            <a:spAutoFit/>
          </a:bodyPr>
          <a:lstStyle/>
          <a:p>
            <a:pPr algn="just"/>
            <a:r>
              <a:rPr lang="en-US" sz="2400" dirty="0">
                <a:solidFill>
                  <a:srgbClr val="000000"/>
                </a:solidFill>
                <a:latin typeface="UtopiaStd-Regular"/>
              </a:rPr>
              <a:t>Includes restoring form, function, phonetics and esthetics</a:t>
            </a:r>
          </a:p>
        </p:txBody>
      </p:sp>
      <p:sp>
        <p:nvSpPr>
          <p:cNvPr id="5" name="Rectangle 4"/>
          <p:cNvSpPr/>
          <p:nvPr/>
        </p:nvSpPr>
        <p:spPr>
          <a:xfrm>
            <a:off x="774701" y="4187590"/>
            <a:ext cx="2364750" cy="523220"/>
          </a:xfrm>
          <a:prstGeom prst="rect">
            <a:avLst/>
          </a:prstGeom>
        </p:spPr>
        <p:txBody>
          <a:bodyPr wrap="none">
            <a:spAutoFit/>
          </a:bodyPr>
          <a:lstStyle/>
          <a:p>
            <a:r>
              <a:rPr lang="en-US" sz="2800" b="1" dirty="0">
                <a:solidFill>
                  <a:srgbClr val="3D03FF"/>
                </a:solidFill>
                <a:latin typeface="MyriadPro-Bold"/>
              </a:rPr>
              <a:t>Maintenance</a:t>
            </a:r>
          </a:p>
        </p:txBody>
      </p:sp>
      <p:sp>
        <p:nvSpPr>
          <p:cNvPr id="6" name="Rectangle 5"/>
          <p:cNvSpPr/>
          <p:nvPr/>
        </p:nvSpPr>
        <p:spPr>
          <a:xfrm>
            <a:off x="774701" y="5032064"/>
            <a:ext cx="6100232" cy="830997"/>
          </a:xfrm>
          <a:prstGeom prst="rect">
            <a:avLst/>
          </a:prstGeom>
        </p:spPr>
        <p:txBody>
          <a:bodyPr wrap="square">
            <a:spAutoFit/>
          </a:bodyPr>
          <a:lstStyle/>
          <a:p>
            <a:pPr algn="just"/>
            <a:r>
              <a:rPr lang="en-US" sz="2400" dirty="0">
                <a:solidFill>
                  <a:srgbClr val="000000"/>
                </a:solidFill>
                <a:latin typeface="UtopiaStd-Regular"/>
              </a:rPr>
              <a:t>After restoration is done, it must be maintained for providing service for longer duration</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1969" y="3708526"/>
            <a:ext cx="3057525" cy="3016938"/>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5597" y="691754"/>
            <a:ext cx="2162540" cy="2810204"/>
          </a:xfrm>
          <a:prstGeom prst="rect">
            <a:avLst/>
          </a:prstGeom>
        </p:spPr>
      </p:pic>
      <p:sp>
        <p:nvSpPr>
          <p:cNvPr id="8" name="Slide Number Placeholder 7">
            <a:extLst>
              <a:ext uri="{FF2B5EF4-FFF2-40B4-BE49-F238E27FC236}">
                <a16:creationId xmlns:a16="http://schemas.microsoft.com/office/drawing/2014/main" id="{0B25CD0B-30A7-4E26-9827-1FA36E740455}"/>
              </a:ext>
            </a:extLst>
          </p:cNvPr>
          <p:cNvSpPr>
            <a:spLocks noGrp="1"/>
          </p:cNvSpPr>
          <p:nvPr>
            <p:ph type="sldNum" sz="quarter" idx="12"/>
          </p:nvPr>
        </p:nvSpPr>
        <p:spPr/>
        <p:txBody>
          <a:bodyPr/>
          <a:lstStyle/>
          <a:p>
            <a:fld id="{3D78DCE9-CBB5-4A6B-BA01-490F89E796F0}" type="slidenum">
              <a:rPr lang="en-US" smtClean="0"/>
              <a:t>23</a:t>
            </a:fld>
            <a:endParaRPr lang="en-US"/>
          </a:p>
        </p:txBody>
      </p:sp>
    </p:spTree>
    <p:extLst>
      <p:ext uri="{BB962C8B-B14F-4D97-AF65-F5344CB8AC3E}">
        <p14:creationId xmlns:p14="http://schemas.microsoft.com/office/powerpoint/2010/main" val="36892045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in)">
                                      <p:cBhvr>
                                        <p:cTn id="18" dur="2000"/>
                                        <p:tgtEl>
                                          <p:spTgt spid="5"/>
                                        </p:tgtEl>
                                      </p:cBhvr>
                                    </p:animEffect>
                                  </p:childTnLst>
                                </p:cTn>
                              </p:par>
                              <p:par>
                                <p:cTn id="19" presetID="6" presetClass="entr" presetSubtype="1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ircle(in)">
                                      <p:cBhvr>
                                        <p:cTn id="21" dur="2000"/>
                                        <p:tgtEl>
                                          <p:spTgt spid="7"/>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AD714F-4CC8-4190-A1CD-18256F1C9E20}"/>
              </a:ext>
            </a:extLst>
          </p:cNvPr>
          <p:cNvSpPr>
            <a:spLocks noGrp="1"/>
          </p:cNvSpPr>
          <p:nvPr>
            <p:ph type="sldNum" sz="quarter" idx="12"/>
          </p:nvPr>
        </p:nvSpPr>
        <p:spPr>
          <a:xfrm>
            <a:off x="10363200" y="5578475"/>
            <a:ext cx="1142245" cy="669925"/>
          </a:xfrm>
        </p:spPr>
        <p:txBody>
          <a:bodyPr/>
          <a:lstStyle/>
          <a:p>
            <a:fld id="{3D78DCE9-CBB5-4A6B-BA01-490F89E796F0}" type="slidenum">
              <a:rPr lang="en-US" smtClean="0"/>
              <a:t>24</a:t>
            </a:fld>
            <a:endParaRPr lang="en-US"/>
          </a:p>
        </p:txBody>
      </p:sp>
      <p:sp>
        <p:nvSpPr>
          <p:cNvPr id="3" name="Rectangle 2">
            <a:extLst>
              <a:ext uri="{FF2B5EF4-FFF2-40B4-BE49-F238E27FC236}">
                <a16:creationId xmlns:a16="http://schemas.microsoft.com/office/drawing/2014/main" id="{CAE83880-7794-47D2-81B4-4EF5BF3518AA}"/>
              </a:ext>
            </a:extLst>
          </p:cNvPr>
          <p:cNvSpPr/>
          <p:nvPr/>
        </p:nvSpPr>
        <p:spPr>
          <a:xfrm>
            <a:off x="1261241" y="220732"/>
            <a:ext cx="9427779" cy="584775"/>
          </a:xfrm>
          <a:prstGeom prst="rect">
            <a:avLst/>
          </a:prstGeom>
        </p:spPr>
        <p:txBody>
          <a:bodyPr wrap="square">
            <a:spAutoFit/>
          </a:bodyPr>
          <a:lstStyle/>
          <a:p>
            <a:pPr algn="ctr"/>
            <a:r>
              <a:rPr lang="en-US" sz="3200" b="1">
                <a:solidFill>
                  <a:srgbClr val="FF0000"/>
                </a:solidFill>
                <a:latin typeface="MyriadPro-Bold"/>
              </a:rPr>
              <a:t>Development in Field of Operative Dentistry</a:t>
            </a:r>
            <a:endParaRPr lang="en-US" sz="3200" b="1" dirty="0">
              <a:solidFill>
                <a:srgbClr val="FF0000"/>
              </a:solidFill>
              <a:latin typeface="MyriadPro-Bold"/>
            </a:endParaRPr>
          </a:p>
        </p:txBody>
      </p:sp>
      <p:pic>
        <p:nvPicPr>
          <p:cNvPr id="5" name="Picture 4" descr="A close up of an object&#10;&#10;Description automatically generated">
            <a:extLst>
              <a:ext uri="{FF2B5EF4-FFF2-40B4-BE49-F238E27FC236}">
                <a16:creationId xmlns:a16="http://schemas.microsoft.com/office/drawing/2014/main" id="{C2CED8F2-2586-4306-A4B4-D5D8B57F9C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806" y="1146266"/>
            <a:ext cx="2844407" cy="2039386"/>
          </a:xfrm>
          <a:prstGeom prst="rect">
            <a:avLst/>
          </a:prstGeom>
        </p:spPr>
      </p:pic>
      <p:pic>
        <p:nvPicPr>
          <p:cNvPr id="7" name="Picture 6" descr="A close up of food&#10;&#10;Description automatically generated">
            <a:extLst>
              <a:ext uri="{FF2B5EF4-FFF2-40B4-BE49-F238E27FC236}">
                <a16:creationId xmlns:a16="http://schemas.microsoft.com/office/drawing/2014/main" id="{0EBBD3DC-BAE6-46D1-B2D2-E9F0B9C455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4556" y="1146266"/>
            <a:ext cx="2143125" cy="2143125"/>
          </a:xfrm>
          <a:prstGeom prst="rect">
            <a:avLst/>
          </a:prstGeom>
        </p:spPr>
      </p:pic>
      <p:pic>
        <p:nvPicPr>
          <p:cNvPr id="9" name="Picture 8" descr="A person standing in a room&#10;&#10;Description automatically generated">
            <a:extLst>
              <a:ext uri="{FF2B5EF4-FFF2-40B4-BE49-F238E27FC236}">
                <a16:creationId xmlns:a16="http://schemas.microsoft.com/office/drawing/2014/main" id="{A7D41589-CEA9-40B5-914F-7175B1B493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4753" y="1146266"/>
            <a:ext cx="2562225" cy="1790700"/>
          </a:xfrm>
          <a:prstGeom prst="rect">
            <a:avLst/>
          </a:prstGeom>
        </p:spPr>
      </p:pic>
      <p:pic>
        <p:nvPicPr>
          <p:cNvPr id="13" name="Picture 12" descr="A picture containing sitting, man, bed, room&#10;&#10;Description automatically generated">
            <a:extLst>
              <a:ext uri="{FF2B5EF4-FFF2-40B4-BE49-F238E27FC236}">
                <a16:creationId xmlns:a16="http://schemas.microsoft.com/office/drawing/2014/main" id="{96CAE25D-B59B-4135-9367-D7B1DFFA61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4050" y="1146266"/>
            <a:ext cx="3028950" cy="1514475"/>
          </a:xfrm>
          <a:prstGeom prst="rect">
            <a:avLst/>
          </a:prstGeom>
        </p:spPr>
      </p:pic>
      <p:pic>
        <p:nvPicPr>
          <p:cNvPr id="17" name="Picture 16" descr="A picture containing food&#10;&#10;Description automatically generated">
            <a:extLst>
              <a:ext uri="{FF2B5EF4-FFF2-40B4-BE49-F238E27FC236}">
                <a16:creationId xmlns:a16="http://schemas.microsoft.com/office/drawing/2014/main" id="{7FF852AB-9330-4471-9424-72AE1C331B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0504" y="3877742"/>
            <a:ext cx="2736709" cy="1662931"/>
          </a:xfrm>
          <a:prstGeom prst="rect">
            <a:avLst/>
          </a:prstGeom>
        </p:spPr>
      </p:pic>
      <p:pic>
        <p:nvPicPr>
          <p:cNvPr id="21" name="Picture 20" descr="A picture containing game, fruit&#10;&#10;Description automatically generated">
            <a:extLst>
              <a:ext uri="{FF2B5EF4-FFF2-40B4-BE49-F238E27FC236}">
                <a16:creationId xmlns:a16="http://schemas.microsoft.com/office/drawing/2014/main" id="{71871F1F-748D-4BAD-B97B-F7AED469CB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04556" y="3877742"/>
            <a:ext cx="2985027" cy="2759526"/>
          </a:xfrm>
          <a:prstGeom prst="rect">
            <a:avLst/>
          </a:prstGeom>
        </p:spPr>
      </p:pic>
      <p:pic>
        <p:nvPicPr>
          <p:cNvPr id="30" name="Picture 29" descr="A picture containing food, standing, holding, glass&#10;&#10;Description automatically generated">
            <a:extLst>
              <a:ext uri="{FF2B5EF4-FFF2-40B4-BE49-F238E27FC236}">
                <a16:creationId xmlns:a16="http://schemas.microsoft.com/office/drawing/2014/main" id="{D76E07E8-379F-42E1-9A62-07528493494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55865" y="3877742"/>
            <a:ext cx="2619375" cy="1743075"/>
          </a:xfrm>
          <a:prstGeom prst="rect">
            <a:avLst/>
          </a:prstGeom>
        </p:spPr>
      </p:pic>
    </p:spTree>
    <p:extLst>
      <p:ext uri="{BB962C8B-B14F-4D97-AF65-F5344CB8AC3E}">
        <p14:creationId xmlns:p14="http://schemas.microsoft.com/office/powerpoint/2010/main" val="27999988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par>
                                <p:cTn id="18" presetID="6" presetClass="entr" presetSubtype="16"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ircle(in)">
                                      <p:cBhvr>
                                        <p:cTn id="20" dur="2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barn(inVertical)">
                                      <p:cBhvr>
                                        <p:cTn id="3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61241" y="220732"/>
            <a:ext cx="9427779" cy="584775"/>
          </a:xfrm>
          <a:prstGeom prst="rect">
            <a:avLst/>
          </a:prstGeom>
        </p:spPr>
        <p:txBody>
          <a:bodyPr wrap="square">
            <a:spAutoFit/>
          </a:bodyPr>
          <a:lstStyle/>
          <a:p>
            <a:pPr algn="ctr"/>
            <a:r>
              <a:rPr lang="en-US" sz="3200" b="1" dirty="0">
                <a:solidFill>
                  <a:srgbClr val="FF0000"/>
                </a:solidFill>
                <a:latin typeface="MyriadPro-Bold"/>
              </a:rPr>
              <a:t>Development in Field of Operative Dentistry</a:t>
            </a:r>
          </a:p>
        </p:txBody>
      </p:sp>
      <p:sp>
        <p:nvSpPr>
          <p:cNvPr id="3" name="Rectangle 2"/>
          <p:cNvSpPr/>
          <p:nvPr/>
        </p:nvSpPr>
        <p:spPr>
          <a:xfrm>
            <a:off x="399392" y="933583"/>
            <a:ext cx="11046373" cy="830997"/>
          </a:xfrm>
          <a:prstGeom prst="rect">
            <a:avLst/>
          </a:prstGeom>
        </p:spPr>
        <p:txBody>
          <a:bodyPr wrap="square">
            <a:spAutoFit/>
          </a:bodyPr>
          <a:lstStyle/>
          <a:p>
            <a:pPr algn="just"/>
            <a:r>
              <a:rPr lang="en-US" sz="2400" dirty="0">
                <a:solidFill>
                  <a:srgbClr val="000000"/>
                </a:solidFill>
                <a:latin typeface="UtopiaStd-Regular"/>
              </a:rPr>
              <a:t>Development of high-speed handpiece played a dramatic role in more conservative and efficient removal of tooth structure for restorative procedures</a:t>
            </a:r>
          </a:p>
        </p:txBody>
      </p:sp>
      <p:sp>
        <p:nvSpPr>
          <p:cNvPr id="4" name="Rectangle 3"/>
          <p:cNvSpPr/>
          <p:nvPr/>
        </p:nvSpPr>
        <p:spPr>
          <a:xfrm>
            <a:off x="399391" y="2052931"/>
            <a:ext cx="11046373" cy="830997"/>
          </a:xfrm>
          <a:prstGeom prst="rect">
            <a:avLst/>
          </a:prstGeom>
        </p:spPr>
        <p:txBody>
          <a:bodyPr wrap="square">
            <a:spAutoFit/>
          </a:bodyPr>
          <a:lstStyle/>
          <a:p>
            <a:pPr algn="just"/>
            <a:r>
              <a:rPr lang="en-US" sz="2400" dirty="0">
                <a:solidFill>
                  <a:srgbClr val="000000"/>
                </a:solidFill>
                <a:latin typeface="UtopiaStd-Regular"/>
              </a:rPr>
              <a:t>Mechanical bonding to tooth structure by etching and dentin bonding has led to conservative bonding techniques</a:t>
            </a:r>
          </a:p>
        </p:txBody>
      </p:sp>
      <p:sp>
        <p:nvSpPr>
          <p:cNvPr id="5" name="Rectangle 4"/>
          <p:cNvSpPr/>
          <p:nvPr/>
        </p:nvSpPr>
        <p:spPr>
          <a:xfrm>
            <a:off x="399391" y="4403108"/>
            <a:ext cx="11046373" cy="830997"/>
          </a:xfrm>
          <a:prstGeom prst="rect">
            <a:avLst/>
          </a:prstGeom>
        </p:spPr>
        <p:txBody>
          <a:bodyPr wrap="square">
            <a:spAutoFit/>
          </a:bodyPr>
          <a:lstStyle/>
          <a:p>
            <a:pPr algn="just"/>
            <a:r>
              <a:rPr lang="en-US" sz="2400" dirty="0">
                <a:solidFill>
                  <a:srgbClr val="000000"/>
                </a:solidFill>
                <a:latin typeface="UtopiaStd-Regular"/>
              </a:rPr>
              <a:t>Increased knowledge about carious process and beneficial effect of fluoride has laid emphasis on prevention of caries</a:t>
            </a:r>
          </a:p>
        </p:txBody>
      </p:sp>
      <p:sp>
        <p:nvSpPr>
          <p:cNvPr id="6" name="Rectangle 5"/>
          <p:cNvSpPr/>
          <p:nvPr/>
        </p:nvSpPr>
        <p:spPr>
          <a:xfrm>
            <a:off x="399390" y="5347642"/>
            <a:ext cx="11046373" cy="461665"/>
          </a:xfrm>
          <a:prstGeom prst="rect">
            <a:avLst/>
          </a:prstGeom>
        </p:spPr>
        <p:txBody>
          <a:bodyPr wrap="square">
            <a:spAutoFit/>
          </a:bodyPr>
          <a:lstStyle/>
          <a:p>
            <a:pPr algn="just"/>
            <a:r>
              <a:rPr lang="en-US" sz="2400" dirty="0">
                <a:solidFill>
                  <a:srgbClr val="000000"/>
                </a:solidFill>
                <a:latin typeface="UtopiaStd-Regular"/>
              </a:rPr>
              <a:t>Increased research on dental biomaterials has led to vastly improved dental materials</a:t>
            </a:r>
          </a:p>
        </p:txBody>
      </p:sp>
      <p:sp>
        <p:nvSpPr>
          <p:cNvPr id="7" name="Slide Number Placeholder 6">
            <a:extLst>
              <a:ext uri="{FF2B5EF4-FFF2-40B4-BE49-F238E27FC236}">
                <a16:creationId xmlns:a16="http://schemas.microsoft.com/office/drawing/2014/main" id="{6611F38C-46B4-40D3-8AA8-7E868CC98080}"/>
              </a:ext>
            </a:extLst>
          </p:cNvPr>
          <p:cNvSpPr>
            <a:spLocks noGrp="1"/>
          </p:cNvSpPr>
          <p:nvPr>
            <p:ph type="sldNum" sz="quarter" idx="12"/>
          </p:nvPr>
        </p:nvSpPr>
        <p:spPr/>
        <p:txBody>
          <a:bodyPr/>
          <a:lstStyle/>
          <a:p>
            <a:fld id="{3D78DCE9-CBB5-4A6B-BA01-490F89E796F0}" type="slidenum">
              <a:rPr lang="en-US" smtClean="0"/>
              <a:t>25</a:t>
            </a:fld>
            <a:endParaRPr lang="en-US"/>
          </a:p>
        </p:txBody>
      </p:sp>
      <p:sp>
        <p:nvSpPr>
          <p:cNvPr id="8" name="Rectangle 7">
            <a:extLst>
              <a:ext uri="{FF2B5EF4-FFF2-40B4-BE49-F238E27FC236}">
                <a16:creationId xmlns:a16="http://schemas.microsoft.com/office/drawing/2014/main" id="{8AF0725D-4176-4A49-8B11-31B3D12BC1D4}"/>
              </a:ext>
            </a:extLst>
          </p:cNvPr>
          <p:cNvSpPr/>
          <p:nvPr/>
        </p:nvSpPr>
        <p:spPr>
          <a:xfrm>
            <a:off x="455539" y="3111718"/>
            <a:ext cx="11046373" cy="1200329"/>
          </a:xfrm>
          <a:prstGeom prst="rect">
            <a:avLst/>
          </a:prstGeom>
        </p:spPr>
        <p:txBody>
          <a:bodyPr wrap="square">
            <a:spAutoFit/>
          </a:bodyPr>
          <a:lstStyle/>
          <a:p>
            <a:pPr algn="just"/>
            <a:r>
              <a:rPr lang="en-US" sz="2400" dirty="0">
                <a:solidFill>
                  <a:srgbClr val="000000"/>
                </a:solidFill>
                <a:latin typeface="UtopiaStd-Regular"/>
              </a:rPr>
              <a:t>Enhanced vision of the operative field while performing operative procedures by the aid of magnifying tools and devices like dental lenses, loupes and operating microscopes. </a:t>
            </a:r>
          </a:p>
        </p:txBody>
      </p:sp>
    </p:spTree>
    <p:extLst>
      <p:ext uri="{BB962C8B-B14F-4D97-AF65-F5344CB8AC3E}">
        <p14:creationId xmlns:p14="http://schemas.microsoft.com/office/powerpoint/2010/main" val="1168934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159" y="630621"/>
            <a:ext cx="11747562" cy="5549462"/>
          </a:xfrm>
          <a:prstGeom prst="rect">
            <a:avLst/>
          </a:prstGeom>
        </p:spPr>
      </p:pic>
      <p:sp>
        <p:nvSpPr>
          <p:cNvPr id="3" name="Slide Number Placeholder 2">
            <a:extLst>
              <a:ext uri="{FF2B5EF4-FFF2-40B4-BE49-F238E27FC236}">
                <a16:creationId xmlns:a16="http://schemas.microsoft.com/office/drawing/2014/main" id="{03EF81F1-0E21-45F3-B051-95EC9EB2AB51}"/>
              </a:ext>
            </a:extLst>
          </p:cNvPr>
          <p:cNvSpPr>
            <a:spLocks noGrp="1"/>
          </p:cNvSpPr>
          <p:nvPr>
            <p:ph type="sldNum" sz="quarter" idx="12"/>
          </p:nvPr>
        </p:nvSpPr>
        <p:spPr/>
        <p:txBody>
          <a:bodyPr/>
          <a:lstStyle/>
          <a:p>
            <a:fld id="{3D78DCE9-CBB5-4A6B-BA01-490F89E796F0}" type="slidenum">
              <a:rPr lang="en-US" smtClean="0"/>
              <a:t>26</a:t>
            </a:fld>
            <a:endParaRPr lang="en-US"/>
          </a:p>
        </p:txBody>
      </p:sp>
    </p:spTree>
    <p:extLst>
      <p:ext uri="{BB962C8B-B14F-4D97-AF65-F5344CB8AC3E}">
        <p14:creationId xmlns:p14="http://schemas.microsoft.com/office/powerpoint/2010/main" val="419836053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1972" y="2713627"/>
            <a:ext cx="5614707" cy="3955188"/>
          </a:xfrm>
          <a:prstGeom prst="rect">
            <a:avLst/>
          </a:prstGeom>
        </p:spPr>
      </p:pic>
      <p:sp>
        <p:nvSpPr>
          <p:cNvPr id="2" name="TextBox 1"/>
          <p:cNvSpPr txBox="1"/>
          <p:nvPr/>
        </p:nvSpPr>
        <p:spPr>
          <a:xfrm>
            <a:off x="268014" y="331082"/>
            <a:ext cx="7289087" cy="3970318"/>
          </a:xfrm>
          <a:prstGeom prst="rect">
            <a:avLst/>
          </a:prstGeom>
          <a:noFill/>
        </p:spPr>
        <p:txBody>
          <a:bodyPr wrap="square" rtlCol="0">
            <a:spAutoFit/>
          </a:bodyPr>
          <a:lstStyle/>
          <a:p>
            <a:pPr algn="just"/>
            <a:r>
              <a:rPr lang="en-US" sz="3600" b="1" dirty="0">
                <a:solidFill>
                  <a:srgbClr val="FF0000"/>
                </a:solidFill>
              </a:rPr>
              <a:t>Operative dentistry is the foundation of dentistry from which other branches have evolved. It plays an important role in enhancing dental health and now branched into dental specialties.</a:t>
            </a:r>
          </a:p>
        </p:txBody>
      </p:sp>
      <p:sp>
        <p:nvSpPr>
          <p:cNvPr id="4" name="Slide Number Placeholder 3">
            <a:extLst>
              <a:ext uri="{FF2B5EF4-FFF2-40B4-BE49-F238E27FC236}">
                <a16:creationId xmlns:a16="http://schemas.microsoft.com/office/drawing/2014/main" id="{F478B330-2E33-48F1-8872-17939608FA48}"/>
              </a:ext>
            </a:extLst>
          </p:cNvPr>
          <p:cNvSpPr>
            <a:spLocks noGrp="1"/>
          </p:cNvSpPr>
          <p:nvPr>
            <p:ph type="sldNum" sz="quarter" idx="12"/>
          </p:nvPr>
        </p:nvSpPr>
        <p:spPr/>
        <p:txBody>
          <a:bodyPr/>
          <a:lstStyle/>
          <a:p>
            <a:fld id="{3D78DCE9-CBB5-4A6B-BA01-490F89E796F0}" type="slidenum">
              <a:rPr lang="en-US" smtClean="0"/>
              <a:t>3</a:t>
            </a:fld>
            <a:endParaRPr lang="en-US"/>
          </a:p>
        </p:txBody>
      </p:sp>
    </p:spTree>
    <p:extLst>
      <p:ext uri="{BB962C8B-B14F-4D97-AF65-F5344CB8AC3E}">
        <p14:creationId xmlns:p14="http://schemas.microsoft.com/office/powerpoint/2010/main" val="182436019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2509" y="3405350"/>
            <a:ext cx="10531365" cy="2246769"/>
          </a:xfrm>
          <a:prstGeom prst="rect">
            <a:avLst/>
          </a:prstGeom>
          <a:noFill/>
        </p:spPr>
        <p:txBody>
          <a:bodyPr wrap="square" rtlCol="0">
            <a:spAutoFit/>
          </a:bodyPr>
          <a:lstStyle/>
          <a:p>
            <a:pPr algn="just"/>
            <a:r>
              <a:rPr lang="en-US" sz="2800" b="1" dirty="0">
                <a:solidFill>
                  <a:schemeClr val="accent6"/>
                </a:solidFill>
              </a:rPr>
              <a:t>Operative dentistry is that subject which includes diagnosis, prevention, and treatment of defects of the natural teeth, both vital and non vital, so as to preserve the natural dentition and restore it to the best state of health, function and esthetics.</a:t>
            </a:r>
          </a:p>
        </p:txBody>
      </p:sp>
      <p:sp>
        <p:nvSpPr>
          <p:cNvPr id="3" name="TextBox 2"/>
          <p:cNvSpPr txBox="1"/>
          <p:nvPr/>
        </p:nvSpPr>
        <p:spPr>
          <a:xfrm>
            <a:off x="772509" y="867103"/>
            <a:ext cx="10200291" cy="954107"/>
          </a:xfrm>
          <a:prstGeom prst="rect">
            <a:avLst/>
          </a:prstGeom>
          <a:noFill/>
        </p:spPr>
        <p:txBody>
          <a:bodyPr wrap="square" rtlCol="0">
            <a:spAutoFit/>
          </a:bodyPr>
          <a:lstStyle/>
          <a:p>
            <a:pPr algn="just"/>
            <a:r>
              <a:rPr lang="en-US" sz="2800" b="1" dirty="0">
                <a:solidFill>
                  <a:schemeClr val="accent6"/>
                </a:solidFill>
              </a:rPr>
              <a:t>How can we define operative dentistry?</a:t>
            </a:r>
          </a:p>
          <a:p>
            <a:pPr algn="just"/>
            <a:r>
              <a:rPr lang="en-US" sz="2800" b="1" dirty="0">
                <a:solidFill>
                  <a:schemeClr val="accent6"/>
                </a:solidFill>
              </a:rPr>
              <a:t>What is operative dentistry?</a:t>
            </a:r>
          </a:p>
        </p:txBody>
      </p:sp>
      <p:sp>
        <p:nvSpPr>
          <p:cNvPr id="4" name="Slide Number Placeholder 3">
            <a:extLst>
              <a:ext uri="{FF2B5EF4-FFF2-40B4-BE49-F238E27FC236}">
                <a16:creationId xmlns:a16="http://schemas.microsoft.com/office/drawing/2014/main" id="{5E016874-23CC-4E4D-8237-A9763609F0FB}"/>
              </a:ext>
            </a:extLst>
          </p:cNvPr>
          <p:cNvSpPr>
            <a:spLocks noGrp="1"/>
          </p:cNvSpPr>
          <p:nvPr>
            <p:ph type="sldNum" sz="quarter" idx="12"/>
          </p:nvPr>
        </p:nvSpPr>
        <p:spPr/>
        <p:txBody>
          <a:bodyPr/>
          <a:lstStyle/>
          <a:p>
            <a:fld id="{3D78DCE9-CBB5-4A6B-BA01-490F89E796F0}" type="slidenum">
              <a:rPr lang="en-US" smtClean="0"/>
              <a:t>4</a:t>
            </a:fld>
            <a:endParaRPr lang="en-US"/>
          </a:p>
        </p:txBody>
      </p:sp>
    </p:spTree>
    <p:extLst>
      <p:ext uri="{BB962C8B-B14F-4D97-AF65-F5344CB8AC3E}">
        <p14:creationId xmlns:p14="http://schemas.microsoft.com/office/powerpoint/2010/main" val="9048764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90497" y="394138"/>
            <a:ext cx="6826469" cy="584775"/>
          </a:xfrm>
          <a:prstGeom prst="rect">
            <a:avLst/>
          </a:prstGeom>
          <a:noFill/>
        </p:spPr>
        <p:txBody>
          <a:bodyPr wrap="square" rtlCol="0">
            <a:spAutoFit/>
          </a:bodyPr>
          <a:lstStyle/>
          <a:p>
            <a:pPr algn="ctr"/>
            <a:r>
              <a:rPr lang="en-US" sz="3200" b="1" dirty="0">
                <a:solidFill>
                  <a:srgbClr val="FF0000"/>
                </a:solidFill>
              </a:rPr>
              <a:t>History of operative dentistry</a:t>
            </a:r>
          </a:p>
        </p:txBody>
      </p:sp>
      <p:sp>
        <p:nvSpPr>
          <p:cNvPr id="3" name="Rectangle 2"/>
          <p:cNvSpPr/>
          <p:nvPr/>
        </p:nvSpPr>
        <p:spPr>
          <a:xfrm>
            <a:off x="662152" y="1174643"/>
            <a:ext cx="10673255" cy="1569660"/>
          </a:xfrm>
          <a:prstGeom prst="rect">
            <a:avLst/>
          </a:prstGeom>
        </p:spPr>
        <p:txBody>
          <a:bodyPr wrap="square">
            <a:spAutoFit/>
          </a:bodyPr>
          <a:lstStyle/>
          <a:p>
            <a:pPr algn="just"/>
            <a:r>
              <a:rPr lang="en-US" sz="2400" dirty="0">
                <a:solidFill>
                  <a:schemeClr val="bg1"/>
                </a:solidFill>
                <a:latin typeface="UtopiaStd-Regular"/>
              </a:rPr>
              <a:t>In 1871, GV Black gave the philosophy of “extension for prevention”, for cavity preparation design. Dr. GV Black is known as the “Father of operative dentistry”. He provided scientific basis to dentistry because his writings developed the foundation of the profession and made the field of operative dentistry organized and scientific</a:t>
            </a:r>
            <a:endParaRPr lang="en-US" sz="2400" dirty="0">
              <a:solidFill>
                <a:schemeClr val="bg1"/>
              </a:solidFill>
            </a:endParaRPr>
          </a:p>
        </p:txBody>
      </p:sp>
      <p:sp>
        <p:nvSpPr>
          <p:cNvPr id="4" name="Slide Number Placeholder 3">
            <a:extLst>
              <a:ext uri="{FF2B5EF4-FFF2-40B4-BE49-F238E27FC236}">
                <a16:creationId xmlns:a16="http://schemas.microsoft.com/office/drawing/2014/main" id="{93E43572-E173-4245-8B9A-ED5F3D52706F}"/>
              </a:ext>
            </a:extLst>
          </p:cNvPr>
          <p:cNvSpPr>
            <a:spLocks noGrp="1"/>
          </p:cNvSpPr>
          <p:nvPr>
            <p:ph type="sldNum" sz="quarter" idx="12"/>
          </p:nvPr>
        </p:nvSpPr>
        <p:spPr/>
        <p:txBody>
          <a:bodyPr/>
          <a:lstStyle/>
          <a:p>
            <a:fld id="{3D78DCE9-CBB5-4A6B-BA01-490F89E796F0}" type="slidenum">
              <a:rPr lang="en-US" smtClean="0"/>
              <a:t>5</a:t>
            </a:fld>
            <a:endParaRPr lang="en-US"/>
          </a:p>
        </p:txBody>
      </p:sp>
    </p:spTree>
    <p:extLst>
      <p:ext uri="{BB962C8B-B14F-4D97-AF65-F5344CB8AC3E}">
        <p14:creationId xmlns:p14="http://schemas.microsoft.com/office/powerpoint/2010/main" val="22322698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39127" y="311948"/>
            <a:ext cx="5692584" cy="584775"/>
          </a:xfrm>
          <a:prstGeom prst="rect">
            <a:avLst/>
          </a:prstGeom>
        </p:spPr>
        <p:txBody>
          <a:bodyPr wrap="none">
            <a:spAutoFit/>
          </a:bodyPr>
          <a:lstStyle/>
          <a:p>
            <a:r>
              <a:rPr lang="en-US" sz="3200" b="1" dirty="0">
                <a:solidFill>
                  <a:srgbClr val="FF0000"/>
                </a:solidFill>
                <a:latin typeface="MyriadPro-Regular"/>
              </a:rPr>
              <a:t>Scope of operative dentistry</a:t>
            </a:r>
            <a:endParaRPr lang="en-US" sz="3200" b="1" dirty="0">
              <a:solidFill>
                <a:srgbClr val="FF0000"/>
              </a:solidFill>
            </a:endParaRPr>
          </a:p>
        </p:txBody>
      </p:sp>
      <p:sp>
        <p:nvSpPr>
          <p:cNvPr id="3" name="Rectangle 2"/>
          <p:cNvSpPr/>
          <p:nvPr/>
        </p:nvSpPr>
        <p:spPr>
          <a:xfrm>
            <a:off x="827669" y="1021396"/>
            <a:ext cx="7734810" cy="461665"/>
          </a:xfrm>
          <a:prstGeom prst="rect">
            <a:avLst/>
          </a:prstGeom>
        </p:spPr>
        <p:txBody>
          <a:bodyPr wrap="none">
            <a:spAutoFit/>
          </a:bodyPr>
          <a:lstStyle/>
          <a:p>
            <a:r>
              <a:rPr lang="en-US" sz="2400" b="1" dirty="0">
                <a:solidFill>
                  <a:schemeClr val="bg2"/>
                </a:solidFill>
                <a:latin typeface="MyriadPro-Regular"/>
              </a:rPr>
              <a:t>Scope of operative dentistry includes the following:</a:t>
            </a:r>
            <a:endParaRPr lang="en-US" sz="2400" b="1" dirty="0">
              <a:solidFill>
                <a:schemeClr val="bg2"/>
              </a:solidFill>
            </a:endParaRPr>
          </a:p>
        </p:txBody>
      </p:sp>
      <p:sp>
        <p:nvSpPr>
          <p:cNvPr id="4" name="Rectangle 3"/>
          <p:cNvSpPr/>
          <p:nvPr/>
        </p:nvSpPr>
        <p:spPr>
          <a:xfrm>
            <a:off x="827669" y="1607734"/>
            <a:ext cx="8100679" cy="461665"/>
          </a:xfrm>
          <a:prstGeom prst="rect">
            <a:avLst/>
          </a:prstGeom>
        </p:spPr>
        <p:txBody>
          <a:bodyPr wrap="none">
            <a:spAutoFit/>
          </a:bodyPr>
          <a:lstStyle/>
          <a:p>
            <a:r>
              <a:rPr lang="en-US" sz="2400" dirty="0">
                <a:solidFill>
                  <a:srgbClr val="000000"/>
                </a:solidFill>
                <a:latin typeface="UtopiaStd-Regular"/>
              </a:rPr>
              <a:t>To </a:t>
            </a:r>
            <a:r>
              <a:rPr lang="en-US" sz="2400" dirty="0">
                <a:solidFill>
                  <a:schemeClr val="bg1"/>
                </a:solidFill>
                <a:latin typeface="UtopiaStd-Regular"/>
              </a:rPr>
              <a:t>know</a:t>
            </a:r>
            <a:r>
              <a:rPr lang="en-US" sz="2400" dirty="0">
                <a:solidFill>
                  <a:srgbClr val="000000"/>
                </a:solidFill>
                <a:latin typeface="UtopiaStd-Regular"/>
              </a:rPr>
              <a:t> the condition of the affected tooth and other teeth</a:t>
            </a:r>
          </a:p>
        </p:txBody>
      </p:sp>
      <p:sp>
        <p:nvSpPr>
          <p:cNvPr id="5" name="Rectangle 4"/>
          <p:cNvSpPr/>
          <p:nvPr/>
        </p:nvSpPr>
        <p:spPr>
          <a:xfrm>
            <a:off x="827669" y="2194072"/>
            <a:ext cx="10491972" cy="830997"/>
          </a:xfrm>
          <a:prstGeom prst="rect">
            <a:avLst/>
          </a:prstGeom>
        </p:spPr>
        <p:txBody>
          <a:bodyPr wrap="square">
            <a:spAutoFit/>
          </a:bodyPr>
          <a:lstStyle/>
          <a:p>
            <a:pPr algn="just"/>
            <a:r>
              <a:rPr lang="en-US" sz="2400" dirty="0">
                <a:solidFill>
                  <a:srgbClr val="000000"/>
                </a:solidFill>
                <a:latin typeface="UtopiaStd-Regular"/>
              </a:rPr>
              <a:t>To examine not only the affected tooth but also the oral and systemic health of the patient</a:t>
            </a:r>
          </a:p>
        </p:txBody>
      </p:sp>
      <p:sp>
        <p:nvSpPr>
          <p:cNvPr id="6" name="Rectangle 5"/>
          <p:cNvSpPr/>
          <p:nvPr/>
        </p:nvSpPr>
        <p:spPr>
          <a:xfrm>
            <a:off x="827669" y="2967335"/>
            <a:ext cx="10491972" cy="830997"/>
          </a:xfrm>
          <a:prstGeom prst="rect">
            <a:avLst/>
          </a:prstGeom>
        </p:spPr>
        <p:txBody>
          <a:bodyPr wrap="square">
            <a:spAutoFit/>
          </a:bodyPr>
          <a:lstStyle/>
          <a:p>
            <a:pPr algn="just"/>
            <a:r>
              <a:rPr lang="en-US" sz="2400" dirty="0">
                <a:solidFill>
                  <a:srgbClr val="000000"/>
                </a:solidFill>
                <a:latin typeface="UtopiaStd-Regular"/>
              </a:rPr>
              <a:t>To diagnose the dental problem and the interaction of problem area with other tissues</a:t>
            </a:r>
          </a:p>
        </p:txBody>
      </p:sp>
      <p:sp>
        <p:nvSpPr>
          <p:cNvPr id="7" name="Rectangle 6"/>
          <p:cNvSpPr/>
          <p:nvPr/>
        </p:nvSpPr>
        <p:spPr>
          <a:xfrm>
            <a:off x="827669" y="3832931"/>
            <a:ext cx="10491972" cy="830997"/>
          </a:xfrm>
          <a:prstGeom prst="rect">
            <a:avLst/>
          </a:prstGeom>
        </p:spPr>
        <p:txBody>
          <a:bodyPr wrap="square">
            <a:spAutoFit/>
          </a:bodyPr>
          <a:lstStyle/>
          <a:p>
            <a:pPr algn="just"/>
            <a:r>
              <a:rPr lang="en-US" sz="2400" dirty="0">
                <a:solidFill>
                  <a:srgbClr val="000000"/>
                </a:solidFill>
                <a:latin typeface="UtopiaStd-Regular"/>
              </a:rPr>
              <a:t>To provide optimal treatment plan to restore the tooth to return to health and function, and increase the overall well-being of the patient</a:t>
            </a:r>
          </a:p>
        </p:txBody>
      </p:sp>
      <p:sp>
        <p:nvSpPr>
          <p:cNvPr id="8" name="Rectangle 7"/>
          <p:cNvSpPr/>
          <p:nvPr/>
        </p:nvSpPr>
        <p:spPr>
          <a:xfrm>
            <a:off x="827669" y="4698527"/>
            <a:ext cx="10491972" cy="830997"/>
          </a:xfrm>
          <a:prstGeom prst="rect">
            <a:avLst/>
          </a:prstGeom>
        </p:spPr>
        <p:txBody>
          <a:bodyPr wrap="square">
            <a:spAutoFit/>
          </a:bodyPr>
          <a:lstStyle/>
          <a:p>
            <a:pPr algn="just"/>
            <a:r>
              <a:rPr lang="en-US" sz="2400" dirty="0">
                <a:solidFill>
                  <a:srgbClr val="000000"/>
                </a:solidFill>
                <a:latin typeface="UtopiaStd-Regular"/>
              </a:rPr>
              <a:t>Thorough knowledge of dental materials which can be used to restore the affected areas</a:t>
            </a:r>
          </a:p>
        </p:txBody>
      </p:sp>
      <p:sp>
        <p:nvSpPr>
          <p:cNvPr id="9" name="Rectangle 8"/>
          <p:cNvSpPr/>
          <p:nvPr/>
        </p:nvSpPr>
        <p:spPr>
          <a:xfrm>
            <a:off x="827669" y="5564123"/>
            <a:ext cx="10775752" cy="461665"/>
          </a:xfrm>
          <a:prstGeom prst="rect">
            <a:avLst/>
          </a:prstGeom>
        </p:spPr>
        <p:txBody>
          <a:bodyPr wrap="square">
            <a:spAutoFit/>
          </a:bodyPr>
          <a:lstStyle/>
          <a:p>
            <a:pPr algn="just"/>
            <a:r>
              <a:rPr lang="en-US" sz="2400" dirty="0">
                <a:solidFill>
                  <a:srgbClr val="000000"/>
                </a:solidFill>
                <a:latin typeface="UtopiaStd-Regular"/>
              </a:rPr>
              <a:t>To understand the biological basis and function of the various tooth tissues</a:t>
            </a:r>
          </a:p>
        </p:txBody>
      </p:sp>
      <p:sp>
        <p:nvSpPr>
          <p:cNvPr id="10" name="Slide Number Placeholder 9">
            <a:extLst>
              <a:ext uri="{FF2B5EF4-FFF2-40B4-BE49-F238E27FC236}">
                <a16:creationId xmlns:a16="http://schemas.microsoft.com/office/drawing/2014/main" id="{2A5F3056-C7F3-4C06-ADC2-EF4A921B9DEB}"/>
              </a:ext>
            </a:extLst>
          </p:cNvPr>
          <p:cNvSpPr>
            <a:spLocks noGrp="1"/>
          </p:cNvSpPr>
          <p:nvPr>
            <p:ph type="sldNum" sz="quarter" idx="12"/>
          </p:nvPr>
        </p:nvSpPr>
        <p:spPr/>
        <p:txBody>
          <a:bodyPr/>
          <a:lstStyle/>
          <a:p>
            <a:fld id="{3D78DCE9-CBB5-4A6B-BA01-490F89E796F0}" type="slidenum">
              <a:rPr lang="en-US" smtClean="0"/>
              <a:t>6</a:t>
            </a:fld>
            <a:endParaRPr lang="en-US"/>
          </a:p>
        </p:txBody>
      </p:sp>
    </p:spTree>
    <p:extLst>
      <p:ext uri="{BB962C8B-B14F-4D97-AF65-F5344CB8AC3E}">
        <p14:creationId xmlns:p14="http://schemas.microsoft.com/office/powerpoint/2010/main" val="186541750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5214" y="917818"/>
            <a:ext cx="10862441" cy="461665"/>
          </a:xfrm>
          <a:prstGeom prst="rect">
            <a:avLst/>
          </a:prstGeom>
        </p:spPr>
        <p:txBody>
          <a:bodyPr wrap="square">
            <a:spAutoFit/>
          </a:bodyPr>
          <a:lstStyle/>
          <a:p>
            <a:pPr algn="just"/>
            <a:r>
              <a:rPr lang="en-US" sz="2400" dirty="0">
                <a:solidFill>
                  <a:schemeClr val="bg1"/>
                </a:solidFill>
                <a:latin typeface="UtopiaStd-Regular"/>
              </a:rPr>
              <a:t>To maintain the pulp vitality and prevent occurrence of pulpal pathology</a:t>
            </a:r>
          </a:p>
        </p:txBody>
      </p:sp>
      <p:sp>
        <p:nvSpPr>
          <p:cNvPr id="3" name="Rectangle 2"/>
          <p:cNvSpPr/>
          <p:nvPr/>
        </p:nvSpPr>
        <p:spPr>
          <a:xfrm>
            <a:off x="3139127" y="311948"/>
            <a:ext cx="5692584" cy="584775"/>
          </a:xfrm>
          <a:prstGeom prst="rect">
            <a:avLst/>
          </a:prstGeom>
        </p:spPr>
        <p:txBody>
          <a:bodyPr wrap="none">
            <a:spAutoFit/>
          </a:bodyPr>
          <a:lstStyle/>
          <a:p>
            <a:r>
              <a:rPr lang="en-US" sz="3200" b="1" dirty="0">
                <a:solidFill>
                  <a:srgbClr val="FF0000"/>
                </a:solidFill>
                <a:latin typeface="MyriadPro-Regular"/>
              </a:rPr>
              <a:t>Scope of operative dentistry</a:t>
            </a:r>
            <a:endParaRPr lang="en-US" sz="3200" b="1" dirty="0">
              <a:solidFill>
                <a:srgbClr val="FF0000"/>
              </a:solidFill>
            </a:endParaRPr>
          </a:p>
        </p:txBody>
      </p:sp>
      <p:sp>
        <p:nvSpPr>
          <p:cNvPr id="4" name="Rectangle 3"/>
          <p:cNvSpPr/>
          <p:nvPr/>
        </p:nvSpPr>
        <p:spPr>
          <a:xfrm>
            <a:off x="725214" y="1541658"/>
            <a:ext cx="7256667" cy="461665"/>
          </a:xfrm>
          <a:prstGeom prst="rect">
            <a:avLst/>
          </a:prstGeom>
        </p:spPr>
        <p:txBody>
          <a:bodyPr wrap="none">
            <a:spAutoFit/>
          </a:bodyPr>
          <a:lstStyle/>
          <a:p>
            <a:r>
              <a:rPr lang="en-US" sz="2400" dirty="0">
                <a:solidFill>
                  <a:schemeClr val="bg1"/>
                </a:solidFill>
                <a:latin typeface="UtopiaStd-Regular"/>
              </a:rPr>
              <a:t>To have knowledge of dental anatomy and histology</a:t>
            </a:r>
          </a:p>
        </p:txBody>
      </p:sp>
      <p:sp>
        <p:nvSpPr>
          <p:cNvPr id="5" name="Rectangle 4"/>
          <p:cNvSpPr/>
          <p:nvPr/>
        </p:nvSpPr>
        <p:spPr>
          <a:xfrm>
            <a:off x="725213" y="2165498"/>
            <a:ext cx="10862441" cy="830997"/>
          </a:xfrm>
          <a:prstGeom prst="rect">
            <a:avLst/>
          </a:prstGeom>
        </p:spPr>
        <p:txBody>
          <a:bodyPr wrap="square">
            <a:spAutoFit/>
          </a:bodyPr>
          <a:lstStyle/>
          <a:p>
            <a:pPr algn="just"/>
            <a:r>
              <a:rPr lang="en-US" sz="2400" dirty="0">
                <a:solidFill>
                  <a:schemeClr val="bg1"/>
                </a:solidFill>
                <a:latin typeface="UtopiaStd-Regular"/>
              </a:rPr>
              <a:t>To understand the effect of the operative procedures on the treatment of other disciplines</a:t>
            </a:r>
          </a:p>
        </p:txBody>
      </p:sp>
      <p:sp>
        <p:nvSpPr>
          <p:cNvPr id="6" name="Rectangle 5"/>
          <p:cNvSpPr/>
          <p:nvPr/>
        </p:nvSpPr>
        <p:spPr>
          <a:xfrm>
            <a:off x="725213" y="3158670"/>
            <a:ext cx="10862441" cy="830997"/>
          </a:xfrm>
          <a:prstGeom prst="rect">
            <a:avLst/>
          </a:prstGeom>
        </p:spPr>
        <p:txBody>
          <a:bodyPr wrap="square">
            <a:spAutoFit/>
          </a:bodyPr>
          <a:lstStyle/>
          <a:p>
            <a:pPr algn="just"/>
            <a:r>
              <a:rPr lang="en-US" sz="2400" dirty="0">
                <a:solidFill>
                  <a:schemeClr val="bg1"/>
                </a:solidFill>
                <a:latin typeface="UtopiaStd-Regular"/>
              </a:rPr>
              <a:t>An understanding and appreciation for infection control to safeguard both the patient and the dentist against disease transmission</a:t>
            </a:r>
          </a:p>
        </p:txBody>
      </p:sp>
      <p:sp>
        <p:nvSpPr>
          <p:cNvPr id="7" name="Slide Number Placeholder 6">
            <a:extLst>
              <a:ext uri="{FF2B5EF4-FFF2-40B4-BE49-F238E27FC236}">
                <a16:creationId xmlns:a16="http://schemas.microsoft.com/office/drawing/2014/main" id="{F320943E-7F9F-49ED-8124-53640B397773}"/>
              </a:ext>
            </a:extLst>
          </p:cNvPr>
          <p:cNvSpPr>
            <a:spLocks noGrp="1"/>
          </p:cNvSpPr>
          <p:nvPr>
            <p:ph type="sldNum" sz="quarter" idx="12"/>
          </p:nvPr>
        </p:nvSpPr>
        <p:spPr/>
        <p:txBody>
          <a:bodyPr/>
          <a:lstStyle/>
          <a:p>
            <a:fld id="{3D78DCE9-CBB5-4A6B-BA01-490F89E796F0}" type="slidenum">
              <a:rPr lang="en-US" smtClean="0"/>
              <a:t>7</a:t>
            </a:fld>
            <a:endParaRPr lang="en-US"/>
          </a:p>
        </p:txBody>
      </p:sp>
    </p:spTree>
    <p:extLst>
      <p:ext uri="{BB962C8B-B14F-4D97-AF65-F5344CB8AC3E}">
        <p14:creationId xmlns:p14="http://schemas.microsoft.com/office/powerpoint/2010/main" val="4030834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51D8DE-F8EE-420F-BCC2-76D8C228C767}"/>
              </a:ext>
            </a:extLst>
          </p:cNvPr>
          <p:cNvSpPr>
            <a:spLocks noGrp="1"/>
          </p:cNvSpPr>
          <p:nvPr>
            <p:ph type="sldNum" sz="quarter" idx="12"/>
          </p:nvPr>
        </p:nvSpPr>
        <p:spPr/>
        <p:txBody>
          <a:bodyPr/>
          <a:lstStyle/>
          <a:p>
            <a:fld id="{3D78DCE9-CBB5-4A6B-BA01-490F89E796F0}" type="slidenum">
              <a:rPr lang="en-US" smtClean="0"/>
              <a:t>8</a:t>
            </a:fld>
            <a:endParaRPr lang="en-US"/>
          </a:p>
        </p:txBody>
      </p:sp>
      <p:sp>
        <p:nvSpPr>
          <p:cNvPr id="3" name="TextBox 2">
            <a:extLst>
              <a:ext uri="{FF2B5EF4-FFF2-40B4-BE49-F238E27FC236}">
                <a16:creationId xmlns:a16="http://schemas.microsoft.com/office/drawing/2014/main" id="{1E68896E-A298-4757-BCE7-BE4DBEE203C8}"/>
              </a:ext>
            </a:extLst>
          </p:cNvPr>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graphicFrame>
        <p:nvGraphicFramePr>
          <p:cNvPr id="4" name="Diagram 3">
            <a:extLst>
              <a:ext uri="{FF2B5EF4-FFF2-40B4-BE49-F238E27FC236}">
                <a16:creationId xmlns:a16="http://schemas.microsoft.com/office/drawing/2014/main" id="{FDF2665F-1A0D-47E2-A980-5F9F50B5FB95}"/>
              </a:ext>
            </a:extLst>
          </p:cNvPr>
          <p:cNvGraphicFramePr/>
          <p:nvPr>
            <p:extLst>
              <p:ext uri="{D42A27DB-BD31-4B8C-83A1-F6EECF244321}">
                <p14:modId xmlns:p14="http://schemas.microsoft.com/office/powerpoint/2010/main" val="1044567831"/>
              </p:ext>
            </p:extLst>
          </p:nvPr>
        </p:nvGraphicFramePr>
        <p:xfrm>
          <a:off x="256675" y="742430"/>
          <a:ext cx="7876672" cy="59579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389940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03587" y="157655"/>
            <a:ext cx="9853448" cy="584775"/>
          </a:xfrm>
          <a:prstGeom prst="rect">
            <a:avLst/>
          </a:prstGeom>
          <a:noFill/>
        </p:spPr>
        <p:txBody>
          <a:bodyPr wrap="square" rtlCol="0">
            <a:spAutoFit/>
          </a:bodyPr>
          <a:lstStyle/>
          <a:p>
            <a:pPr algn="ctr"/>
            <a:r>
              <a:rPr lang="en-US" sz="3200" b="1" dirty="0">
                <a:solidFill>
                  <a:srgbClr val="FF0000"/>
                </a:solidFill>
              </a:rPr>
              <a:t>Indications of operative dentistry</a:t>
            </a:r>
          </a:p>
        </p:txBody>
      </p:sp>
      <p:sp>
        <p:nvSpPr>
          <p:cNvPr id="3" name="Rectangle 2"/>
          <p:cNvSpPr/>
          <p:nvPr/>
        </p:nvSpPr>
        <p:spPr>
          <a:xfrm>
            <a:off x="367858" y="2819849"/>
            <a:ext cx="11440511" cy="1200329"/>
          </a:xfrm>
          <a:prstGeom prst="rect">
            <a:avLst/>
          </a:prstGeom>
        </p:spPr>
        <p:txBody>
          <a:bodyPr wrap="square">
            <a:spAutoFit/>
          </a:bodyPr>
          <a:lstStyle/>
          <a:p>
            <a:pPr algn="just"/>
            <a:r>
              <a:rPr lang="en-US" sz="2400" dirty="0">
                <a:solidFill>
                  <a:srgbClr val="FF0000"/>
                </a:solidFill>
                <a:latin typeface="UtopiaStd-Regular"/>
              </a:rPr>
              <a:t>Dental caries is most common disease affecting the teeth. Dental caries is a microbiological disease of the teeth which results in localized dissolution and destruction of the calcified tissue, caused by the action of microorganisms and fermentable carbohydrates</a:t>
            </a:r>
            <a:endParaRPr lang="en-US" sz="2400" dirty="0">
              <a:solidFill>
                <a:srgbClr val="FF0000"/>
              </a:solidFill>
            </a:endParaRPr>
          </a:p>
        </p:txBody>
      </p:sp>
      <p:sp>
        <p:nvSpPr>
          <p:cNvPr id="4" name="Rectangle 3"/>
          <p:cNvSpPr/>
          <p:nvPr/>
        </p:nvSpPr>
        <p:spPr>
          <a:xfrm>
            <a:off x="446688" y="4591177"/>
            <a:ext cx="10841422" cy="830997"/>
          </a:xfrm>
          <a:prstGeom prst="rect">
            <a:avLst/>
          </a:prstGeom>
        </p:spPr>
        <p:txBody>
          <a:bodyPr wrap="square">
            <a:spAutoFit/>
          </a:bodyPr>
          <a:lstStyle/>
          <a:p>
            <a:pPr algn="just"/>
            <a:r>
              <a:rPr lang="en-US" sz="2400" dirty="0">
                <a:solidFill>
                  <a:srgbClr val="FF0000"/>
                </a:solidFill>
                <a:latin typeface="UtopiaStd-Regular"/>
              </a:rPr>
              <a:t>Based on anatomy of the surface involved, dental caries can be classified into the following types:</a:t>
            </a:r>
          </a:p>
        </p:txBody>
      </p:sp>
      <p:sp>
        <p:nvSpPr>
          <p:cNvPr id="5" name="TextBox 4"/>
          <p:cNvSpPr txBox="1"/>
          <p:nvPr/>
        </p:nvSpPr>
        <p:spPr>
          <a:xfrm>
            <a:off x="446688" y="1292772"/>
            <a:ext cx="4913588" cy="461665"/>
          </a:xfrm>
          <a:prstGeom prst="rect">
            <a:avLst/>
          </a:prstGeom>
          <a:noFill/>
        </p:spPr>
        <p:txBody>
          <a:bodyPr wrap="square" rtlCol="0">
            <a:spAutoFit/>
          </a:bodyPr>
          <a:lstStyle/>
          <a:p>
            <a:r>
              <a:rPr lang="en-US" sz="2400" dirty="0">
                <a:solidFill>
                  <a:srgbClr val="FF0000"/>
                </a:solidFill>
                <a:latin typeface="UtopiaStd-Regular"/>
              </a:rPr>
              <a:t>1. DENTAL CARIES</a:t>
            </a:r>
          </a:p>
        </p:txBody>
      </p:sp>
      <p:sp>
        <p:nvSpPr>
          <p:cNvPr id="6" name="Slide Number Placeholder 5">
            <a:extLst>
              <a:ext uri="{FF2B5EF4-FFF2-40B4-BE49-F238E27FC236}">
                <a16:creationId xmlns:a16="http://schemas.microsoft.com/office/drawing/2014/main" id="{1D5976B2-B1CC-465C-8268-6B9EEA16932C}"/>
              </a:ext>
            </a:extLst>
          </p:cNvPr>
          <p:cNvSpPr>
            <a:spLocks noGrp="1"/>
          </p:cNvSpPr>
          <p:nvPr>
            <p:ph type="sldNum" sz="quarter" idx="12"/>
          </p:nvPr>
        </p:nvSpPr>
        <p:spPr/>
        <p:txBody>
          <a:bodyPr/>
          <a:lstStyle/>
          <a:p>
            <a:fld id="{3D78DCE9-CBB5-4A6B-BA01-490F89E796F0}" type="slidenum">
              <a:rPr lang="en-US" smtClean="0"/>
              <a:t>9</a:t>
            </a:fld>
            <a:endParaRPr lang="en-US"/>
          </a:p>
        </p:txBody>
      </p:sp>
    </p:spTree>
    <p:extLst>
      <p:ext uri="{BB962C8B-B14F-4D97-AF65-F5344CB8AC3E}">
        <p14:creationId xmlns:p14="http://schemas.microsoft.com/office/powerpoint/2010/main" val="3596835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862</TotalTime>
  <Words>926</Words>
  <Application>Microsoft Office PowerPoint</Application>
  <PresentationFormat>Widescreen</PresentationFormat>
  <Paragraphs>127</Paragraphs>
  <Slides>26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Calibri</vt:lpstr>
      <vt:lpstr>Century Gothic</vt:lpstr>
      <vt:lpstr>Frutiger-Light</vt:lpstr>
      <vt:lpstr>MyriadPro-Bold</vt:lpstr>
      <vt:lpstr>MyriadPro-It</vt:lpstr>
      <vt:lpstr>MyriadPro-Regular</vt:lpstr>
      <vt:lpstr>UtopiaStd-Regular</vt:lpstr>
      <vt:lpstr>Wingdings 3</vt:lpstr>
      <vt:lpstr>Slice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Hisham</dc:creator>
  <cp:lastModifiedBy>Hisham</cp:lastModifiedBy>
  <cp:revision>66</cp:revision>
  <dcterms:created xsi:type="dcterms:W3CDTF">2016-10-24T10:45:57Z</dcterms:created>
  <dcterms:modified xsi:type="dcterms:W3CDTF">2019-10-11T19:19:33Z</dcterms:modified>
</cp:coreProperties>
</file>